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71" r:id="rId3"/>
    <p:sldId id="272" r:id="rId4"/>
    <p:sldId id="276" r:id="rId5"/>
    <p:sldId id="273" r:id="rId6"/>
    <p:sldId id="274" r:id="rId7"/>
    <p:sldId id="27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28"/>
          <p:cNvSpPr>
            <a:spLocks noGrp="1" noRot="1"/>
          </p:cNvSpPr>
          <p:nvPr>
            <p:ph type="sldImg" idx="2"/>
          </p:nvPr>
        </p:nvSpPr>
        <p:spPr/>
      </p:sp>
      <p:sp>
        <p:nvSpPr>
          <p:cNvPr id="1126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331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638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19458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1506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28"/>
          <p:cNvSpPr>
            <a:spLocks noGrp="1" noRot="1" noTextEdit="1"/>
          </p:cNvSpPr>
          <p:nvPr>
            <p:ph type="sldImg" idx="2"/>
          </p:nvPr>
        </p:nvSpPr>
        <p:spPr/>
      </p:sp>
      <p:sp>
        <p:nvSpPr>
          <p:cNvPr id="23554" name="Shape 2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928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</p:sldLayoutIdLst>
  <p:transition spd="slow" advClick="0" advTm="15000">
    <p:fade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strava/z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.cz/ostrava/kop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24"/>
          <p:cNvSpPr txBox="1">
            <a:spLocks noGrp="1"/>
          </p:cNvSpPr>
          <p:nvPr>
            <p:ph type="subTitle" idx="1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algn="r" ea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>
                <a:srgbClr val="666666"/>
              </a:buClr>
              <a:buSzTx/>
              <a:buFontTx/>
              <a:buNone/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Tx/>
              <a:buFontTx/>
              <a:buNone/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2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10243" name="Line 7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0" y="908050"/>
            <a:ext cx="914400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chemeClr val="bg1"/>
                </a:solidFill>
              </a:rPr>
              <a:t>SRDEČNĚ ZVEME NA SPOLEČNÁ SHROMÁŽDĚNÍ</a:t>
            </a:r>
          </a:p>
          <a:p>
            <a:pPr algn="ctr"/>
            <a:endParaRPr lang="cs-CZ" sz="1200" b="1">
              <a:solidFill>
                <a:schemeClr val="bg1"/>
              </a:solidFill>
            </a:endParaRPr>
          </a:p>
          <a:p>
            <a:pPr algn="ctr"/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STŘEDA 18:30 </a:t>
            </a:r>
          </a:p>
          <a:p>
            <a:pPr algn="ctr"/>
            <a:r>
              <a:rPr lang="cs-CZ" sz="2600">
                <a:solidFill>
                  <a:srgbClr val="FFFFFF"/>
                </a:solidFill>
                <a:sym typeface="Trebuchet MS" pitchFamily="34" charset="0"/>
              </a:rPr>
              <a:t>Biblická a modlitební hodina, slovo: Marek Halfar</a:t>
            </a:r>
          </a:p>
          <a:p>
            <a:pPr algn="ctr"/>
            <a:endParaRPr lang="cs-CZ" sz="2600"/>
          </a:p>
          <a:p>
            <a:pPr algn="ctr"/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NEDĚLE  8:45</a:t>
            </a:r>
          </a:p>
          <a:p>
            <a:pPr algn="ctr"/>
            <a:r>
              <a:rPr lang="cs-CZ" sz="2600">
                <a:solidFill>
                  <a:srgbClr val="FFFFFF"/>
                </a:solidFill>
                <a:sym typeface="Trebuchet MS" pitchFamily="34" charset="0"/>
              </a:rPr>
              <a:t>Modlitební chvíle</a:t>
            </a:r>
          </a:p>
          <a:p>
            <a:pPr algn="ctr"/>
            <a:endParaRPr lang="cs-CZ" sz="2600"/>
          </a:p>
          <a:p>
            <a:pPr algn="ctr"/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NEDĚLE 9:30</a:t>
            </a:r>
          </a:p>
          <a:p>
            <a:pPr algn="ctr"/>
            <a:r>
              <a:rPr lang="cs-CZ" sz="2600">
                <a:solidFill>
                  <a:srgbClr val="FFFFFF"/>
                </a:solidFill>
                <a:sym typeface="Trebuchet MS" pitchFamily="34" charset="0"/>
              </a:rPr>
              <a:t>Bohoslužba, </a:t>
            </a:r>
            <a:r>
              <a:rPr lang="cs-CZ" sz="2600">
                <a:solidFill>
                  <a:srgbClr val="FFFFFF"/>
                </a:solidFill>
              </a:rPr>
              <a:t>slovo: Daniel Jurčo</a:t>
            </a:r>
          </a:p>
          <a:p>
            <a:pPr algn="ctr"/>
            <a:r>
              <a:rPr lang="cs-CZ" sz="2600">
                <a:solidFill>
                  <a:srgbClr val="FFFFFF"/>
                </a:solidFill>
              </a:rPr>
              <a:t>slavení Svaté Večeře Páně</a:t>
            </a:r>
          </a:p>
          <a:p>
            <a:pPr algn="ctr"/>
            <a:endParaRPr lang="cs-CZ" sz="1200">
              <a:solidFill>
                <a:srgbClr val="FFFFFF"/>
              </a:solidFill>
            </a:endParaRPr>
          </a:p>
          <a:p>
            <a:pPr algn="ctr"/>
            <a:r>
              <a:rPr lang="cs-CZ" sz="2600">
                <a:solidFill>
                  <a:srgbClr val="FFFFFF"/>
                </a:solidFill>
              </a:rPr>
              <a:t>On-line přenos na internetu možno sledovat na adrese:</a:t>
            </a:r>
          </a:p>
          <a:p>
            <a:pPr algn="ctr"/>
            <a:r>
              <a:rPr lang="cs-CZ" sz="2600" u="sng">
                <a:solidFill>
                  <a:srgbClr val="FFFFFF"/>
                </a:solidFill>
                <a:sym typeface="Trebuchet MS" pitchFamily="34" charset="0"/>
                <a:hlinkClick r:id="rId3"/>
              </a:rPr>
              <a:t>www.cb.cz/ostrava/zive</a:t>
            </a:r>
            <a:endParaRPr lang="cs-CZ" sz="2600" b="1">
              <a:solidFill>
                <a:schemeClr val="bg1"/>
              </a:solidFill>
            </a:endParaRPr>
          </a:p>
          <a:p>
            <a:pPr algn="ctr"/>
            <a:endParaRPr lang="cs-CZ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24"/>
          <p:cNvSpPr txBox="1">
            <a:spLocks noGrp="1"/>
          </p:cNvSpPr>
          <p:nvPr>
            <p:ph type="subTitle" idx="4294967295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indent="190500" algn="r" eaLnBrk="1" hangingPunct="1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indent="190500" algn="ctr" eaLnBrk="1" hangingPunct="1">
              <a:lnSpc>
                <a:spcPct val="80000"/>
              </a:lnSpc>
              <a:buClr>
                <a:srgbClr val="666666"/>
              </a:buClr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  <p:sp>
        <p:nvSpPr>
          <p:cNvPr id="12290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908050"/>
            <a:ext cx="9144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chemeClr val="bg1"/>
                </a:solidFill>
              </a:rPr>
              <a:t>MIMOŘÁDNÝ PROGRAM</a:t>
            </a:r>
          </a:p>
          <a:p>
            <a:endParaRPr lang="cs-CZ" sz="2000" b="1">
              <a:solidFill>
                <a:schemeClr val="bg1"/>
              </a:solidFill>
            </a:endParaRPr>
          </a:p>
          <a:p>
            <a:endParaRPr lang="cs-CZ" sz="2400" b="1">
              <a:solidFill>
                <a:schemeClr val="bg1"/>
              </a:solidFill>
            </a:endParaRPr>
          </a:p>
          <a:p>
            <a:pPr algn="ctr"/>
            <a:r>
              <a:rPr lang="cs-CZ" sz="3000" b="1">
                <a:solidFill>
                  <a:schemeClr val="bg1"/>
                </a:solidFill>
              </a:rPr>
              <a:t>Svatba </a:t>
            </a:r>
          </a:p>
          <a:p>
            <a:pPr algn="ctr"/>
            <a:r>
              <a:rPr lang="cs-CZ" sz="3000" b="1">
                <a:solidFill>
                  <a:schemeClr val="bg1"/>
                </a:solidFill>
              </a:rPr>
              <a:t>bratra Joe Truesdale a sestry Lenky Mesárošové</a:t>
            </a:r>
            <a:r>
              <a:rPr lang="cs-CZ" sz="2400" b="1">
                <a:solidFill>
                  <a:schemeClr val="bg1"/>
                </a:solidFill>
              </a:rPr>
              <a:t> </a:t>
            </a:r>
          </a:p>
          <a:p>
            <a:pPr algn="ctr"/>
            <a:endParaRPr lang="cs-CZ" sz="2400" b="1">
              <a:solidFill>
                <a:schemeClr val="bg1"/>
              </a:solidFill>
            </a:endParaRPr>
          </a:p>
          <a:p>
            <a:pPr algn="ctr"/>
            <a:r>
              <a:rPr lang="cs-CZ" sz="2400">
                <a:solidFill>
                  <a:schemeClr val="bg1"/>
                </a:solidFill>
              </a:rPr>
              <a:t>SOBOTA 31.8. v 13:00</a:t>
            </a:r>
          </a:p>
          <a:p>
            <a:pPr algn="ctr"/>
            <a:r>
              <a:rPr lang="cs-CZ" sz="2400">
                <a:solidFill>
                  <a:schemeClr val="bg1"/>
                </a:solidFill>
              </a:rPr>
              <a:t>Havířov, Dolní Bludovice, evangelický kostel 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24"/>
          <p:cNvSpPr txBox="1">
            <a:spLocks noGrp="1"/>
          </p:cNvSpPr>
          <p:nvPr>
            <p:ph type="subTitle" idx="4294967295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indent="190500" algn="r" eaLnBrk="1" hangingPunct="1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indent="190500" algn="ctr" eaLnBrk="1" hangingPunct="1">
              <a:lnSpc>
                <a:spcPct val="80000"/>
              </a:lnSpc>
              <a:buClr>
                <a:srgbClr val="666666"/>
              </a:buClr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  <p:sp>
        <p:nvSpPr>
          <p:cNvPr id="15362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79388" y="836613"/>
            <a:ext cx="8785225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b="1">
                <a:solidFill>
                  <a:schemeClr val="bg1"/>
                </a:solidFill>
              </a:rPr>
              <a:t>MIMOŘÁDNÝ PROGRAM</a:t>
            </a:r>
          </a:p>
          <a:p>
            <a:endParaRPr lang="cs-CZ" sz="2800">
              <a:solidFill>
                <a:schemeClr val="bg1"/>
              </a:solidFill>
              <a:sym typeface="Trebuchet MS" pitchFamily="34" charset="0"/>
            </a:endParaRPr>
          </a:p>
          <a:p>
            <a:pPr algn="ctr"/>
            <a:r>
              <a:rPr lang="cs-CZ" sz="3000" b="1">
                <a:solidFill>
                  <a:schemeClr val="bg1"/>
                </a:solidFill>
                <a:sym typeface="Trebuchet MS" pitchFamily="34" charset="0"/>
              </a:rPr>
              <a:t>Seniorátní sobota v Malenovicích </a:t>
            </a:r>
          </a:p>
          <a:p>
            <a:pPr algn="ctr"/>
            <a:r>
              <a:rPr lang="cs-CZ" sz="2600">
                <a:solidFill>
                  <a:schemeClr val="bg1"/>
                </a:solidFill>
                <a:sym typeface="Trebuchet MS" pitchFamily="34" charset="0"/>
              </a:rPr>
              <a:t>SOBOTA 7.9. od 10h do 16h. </a:t>
            </a:r>
          </a:p>
          <a:p>
            <a:pPr algn="ctr"/>
            <a:r>
              <a:rPr lang="cs-CZ" sz="2600">
                <a:solidFill>
                  <a:schemeClr val="bg1"/>
                </a:solidFill>
                <a:sym typeface="Trebuchet MS" pitchFamily="34" charset="0"/>
              </a:rPr>
              <a:t>(host Pavel Hošek)</a:t>
            </a:r>
          </a:p>
          <a:p>
            <a:pPr algn="ctr"/>
            <a:endParaRPr lang="cs-CZ" sz="2600" u="sng">
              <a:solidFill>
                <a:schemeClr val="bg1"/>
              </a:solidFill>
              <a:sym typeface="Trebuchet MS" pitchFamily="34" charset="0"/>
            </a:endParaRPr>
          </a:p>
          <a:p>
            <a:pPr algn="ctr"/>
            <a:r>
              <a:rPr lang="cs-CZ" sz="2600" u="sng">
                <a:solidFill>
                  <a:schemeClr val="bg1"/>
                </a:solidFill>
                <a:sym typeface="Trebuchet MS" pitchFamily="34" charset="0"/>
              </a:rPr>
              <a:t>PRO PŘIHLÁŠENÍ:</a:t>
            </a:r>
          </a:p>
          <a:p>
            <a:pPr algn="ctr"/>
            <a:r>
              <a:rPr lang="cs-CZ" sz="2600" u="sng">
                <a:solidFill>
                  <a:schemeClr val="bg1"/>
                </a:solidFill>
                <a:sym typeface="Trebuchet MS" pitchFamily="34" charset="0"/>
              </a:rPr>
              <a:t>zapište se do 1.9. ve vestibulu na nástěnce</a:t>
            </a:r>
          </a:p>
          <a:p>
            <a:pPr algn="ctr"/>
            <a:endParaRPr lang="cs-CZ" sz="2600">
              <a:solidFill>
                <a:schemeClr val="bg1"/>
              </a:solidFill>
            </a:endParaRPr>
          </a:p>
          <a:p>
            <a:pPr algn="ctr"/>
            <a:endParaRPr lang="cs-CZ" sz="2600">
              <a:solidFill>
                <a:schemeClr val="bg1"/>
              </a:solidFill>
            </a:endParaRPr>
          </a:p>
          <a:p>
            <a:pPr algn="ctr"/>
            <a:r>
              <a:rPr lang="cs-CZ" sz="3000" b="1">
                <a:solidFill>
                  <a:schemeClr val="bg1"/>
                </a:solidFill>
                <a:sym typeface="Trebuchet MS" pitchFamily="34" charset="0"/>
              </a:rPr>
              <a:t>Bohoslužba - Zahájení školního roku</a:t>
            </a:r>
            <a:r>
              <a:rPr lang="cs-CZ" sz="2600" b="1">
                <a:solidFill>
                  <a:schemeClr val="bg1"/>
                </a:solidFill>
                <a:sym typeface="Trebuchet MS" pitchFamily="34" charset="0"/>
              </a:rPr>
              <a:t> </a:t>
            </a:r>
          </a:p>
          <a:p>
            <a:pPr algn="ctr"/>
            <a:r>
              <a:rPr lang="cs-CZ" sz="2600">
                <a:solidFill>
                  <a:schemeClr val="bg1"/>
                </a:solidFill>
                <a:sym typeface="Trebuchet MS" pitchFamily="34" charset="0"/>
              </a:rPr>
              <a:t>NEDĚLE 8.9. od 9:30</a:t>
            </a:r>
          </a:p>
          <a:p>
            <a:pPr algn="ctr"/>
            <a:endParaRPr lang="cs-CZ" sz="2600">
              <a:solidFill>
                <a:schemeClr val="bg1"/>
              </a:solidFill>
              <a:sym typeface="Trebuchet MS" pitchFamily="34" charset="0"/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1" descr="Seniorátní sobota 2013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0"/>
            <a:ext cx="4911725" cy="6858000"/>
          </a:xfrm>
        </p:spPr>
      </p:pic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24"/>
          <p:cNvSpPr txBox="1">
            <a:spLocks noGrp="1"/>
          </p:cNvSpPr>
          <p:nvPr>
            <p:ph type="subTitle" idx="4294967295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indent="190500" algn="r" eaLnBrk="1" hangingPunct="1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indent="190500" algn="ctr" eaLnBrk="1" hangingPunct="1">
              <a:lnSpc>
                <a:spcPct val="80000"/>
              </a:lnSpc>
              <a:buClr>
                <a:srgbClr val="666666"/>
              </a:buClr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50825" y="858838"/>
            <a:ext cx="8713788" cy="472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000" b="1">
                <a:solidFill>
                  <a:schemeClr val="bg1"/>
                </a:solidFill>
              </a:rPr>
              <a:t>MIMOŘÁDNÝ PROGRAM</a:t>
            </a:r>
          </a:p>
          <a:p>
            <a:pPr algn="ctr"/>
            <a:endParaRPr lang="cs-CZ" sz="2600" b="1">
              <a:solidFill>
                <a:schemeClr val="bg1"/>
              </a:solidFill>
            </a:endParaRPr>
          </a:p>
          <a:p>
            <a:pPr algn="ctr"/>
            <a:r>
              <a:rPr lang="cs-CZ" sz="3000" b="1">
                <a:solidFill>
                  <a:schemeClr val="bg1"/>
                </a:solidFill>
              </a:rPr>
              <a:t>Víkend pro muže 27.-29.9.2013</a:t>
            </a:r>
          </a:p>
          <a:p>
            <a:pPr algn="ctr"/>
            <a:endParaRPr lang="cs-CZ" sz="1200">
              <a:solidFill>
                <a:schemeClr val="bg1"/>
              </a:solidFill>
            </a:endParaRPr>
          </a:p>
          <a:p>
            <a:pPr algn="ctr"/>
            <a:r>
              <a:rPr lang="cs-CZ" sz="3000" b="1">
                <a:solidFill>
                  <a:schemeClr val="bg1"/>
                </a:solidFill>
              </a:rPr>
              <a:t>Mužské archetypy</a:t>
            </a:r>
          </a:p>
          <a:p>
            <a:pPr algn="ctr"/>
            <a:endParaRPr lang="cs-CZ" sz="3000" b="1">
              <a:solidFill>
                <a:schemeClr val="bg1"/>
              </a:solidFill>
            </a:endParaRPr>
          </a:p>
          <a:p>
            <a:pPr algn="ctr"/>
            <a:r>
              <a:rPr lang="cs-CZ" sz="2600">
                <a:solidFill>
                  <a:schemeClr val="bg1"/>
                </a:solidFill>
              </a:rPr>
              <a:t>Host: Josef Horský</a:t>
            </a:r>
          </a:p>
          <a:p>
            <a:pPr algn="ctr"/>
            <a:r>
              <a:rPr lang="cs-CZ" sz="2600">
                <a:solidFill>
                  <a:schemeClr val="bg1"/>
                </a:solidFill>
              </a:rPr>
              <a:t>Místo konání: Kyčera, Beskydy</a:t>
            </a:r>
          </a:p>
          <a:p>
            <a:pPr algn="ctr"/>
            <a:r>
              <a:rPr lang="cs-CZ" sz="260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cs-CZ" sz="2600">
                <a:solidFill>
                  <a:schemeClr val="bg1"/>
                </a:solidFill>
              </a:rPr>
              <a:t>Bližší informace a přihlášky</a:t>
            </a:r>
          </a:p>
          <a:p>
            <a:pPr algn="ctr"/>
            <a:r>
              <a:rPr lang="cs-CZ" sz="2600">
                <a:solidFill>
                  <a:schemeClr val="bg1"/>
                </a:solidFill>
              </a:rPr>
              <a:t>br. Jakub Mrázek, 776 580 157</a:t>
            </a:r>
          </a:p>
          <a:p>
            <a:pPr algn="ctr"/>
            <a:r>
              <a:rPr lang="cs-CZ" sz="2600" u="sng">
                <a:solidFill>
                  <a:schemeClr val="bg1"/>
                </a:solidFill>
                <a:hlinkClick r:id="rId3"/>
              </a:rPr>
              <a:t>www.cb.cz/ostrava/kopr</a:t>
            </a:r>
            <a:endParaRPr lang="cs-CZ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24"/>
          <p:cNvSpPr txBox="1">
            <a:spLocks noGrp="1"/>
          </p:cNvSpPr>
          <p:nvPr>
            <p:ph type="subTitle" idx="4294967295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indent="190500" algn="r" eaLnBrk="1" hangingPunct="1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indent="190500" algn="ctr" eaLnBrk="1" hangingPunct="1">
              <a:lnSpc>
                <a:spcPct val="80000"/>
              </a:lnSpc>
              <a:buClr>
                <a:srgbClr val="666666"/>
              </a:buClr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331913" y="908050"/>
            <a:ext cx="6302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000" b="1">
                <a:solidFill>
                  <a:srgbClr val="FFFFFF"/>
                </a:solidFill>
                <a:sym typeface="Trebuchet MS" pitchFamily="34" charset="0"/>
              </a:rPr>
              <a:t>MODLITEBNÍ NÁMĚTY: NEMOCNÍ</a:t>
            </a:r>
          </a:p>
        </p:txBody>
      </p:sp>
      <p:sp>
        <p:nvSpPr>
          <p:cNvPr id="20486" name="Shape 74"/>
          <p:cNvSpPr txBox="1">
            <a:spLocks noChangeArrowheads="1"/>
          </p:cNvSpPr>
          <p:nvPr/>
        </p:nvSpPr>
        <p:spPr bwMode="auto">
          <a:xfrm>
            <a:off x="246063" y="1468438"/>
            <a:ext cx="8370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400" b="1">
                <a:solidFill>
                  <a:srgbClr val="FFFFFF"/>
                </a:solidFill>
                <a:sym typeface="Trebuchet MS" pitchFamily="34" charset="0"/>
              </a:rPr>
              <a:t>čas společných modliteb každý den 21:00</a:t>
            </a:r>
          </a:p>
        </p:txBody>
      </p:sp>
      <p:sp>
        <p:nvSpPr>
          <p:cNvPr id="20487" name="Shape 75"/>
          <p:cNvSpPr txBox="1">
            <a:spLocks noChangeArrowheads="1"/>
          </p:cNvSpPr>
          <p:nvPr/>
        </p:nvSpPr>
        <p:spPr bwMode="auto">
          <a:xfrm>
            <a:off x="5076825" y="1989138"/>
            <a:ext cx="30257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Jan Bartoň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Jiří Fojtík st.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Zdeněk Chromčák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Oliver Juchelka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František Maňásek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Václav Šeděnka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David English</a:t>
            </a:r>
          </a:p>
          <a:p>
            <a:pPr algn="just">
              <a:lnSpc>
                <a:spcPct val="130000"/>
              </a:lnSpc>
            </a:pPr>
            <a:r>
              <a:rPr lang="cs-CZ" sz="2400">
                <a:solidFill>
                  <a:srgbClr val="FFFFFF"/>
                </a:solidFill>
                <a:sym typeface="Trebuchet MS" pitchFamily="34" charset="0"/>
              </a:rPr>
              <a:t>Zdeněk Tobola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1331913" y="2205038"/>
            <a:ext cx="2795587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Marie Gonová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Věra Chromčáková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Bohumíra Marková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Marta Straková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Marta Raczko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Olga Kampová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Marie Polohová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24"/>
          <p:cNvSpPr txBox="1">
            <a:spLocks noGrp="1"/>
          </p:cNvSpPr>
          <p:nvPr>
            <p:ph type="subTitle" idx="4294967295"/>
          </p:nvPr>
        </p:nvSpPr>
        <p:spPr>
          <a:xfrm>
            <a:off x="0" y="6308725"/>
            <a:ext cx="8964613" cy="549275"/>
          </a:xfrm>
        </p:spPr>
        <p:txBody>
          <a:bodyPr/>
          <a:lstStyle/>
          <a:p>
            <a:pPr indent="190500" algn="r" eaLnBrk="1" hangingPunct="1">
              <a:lnSpc>
                <a:spcPct val="115000"/>
              </a:lnSpc>
              <a:spcAft>
                <a:spcPts val="600"/>
              </a:spcAft>
              <a:buClr>
                <a:srgbClr val="666666"/>
              </a:buClr>
            </a:pPr>
            <a:r>
              <a:rPr lang="cs-CZ" sz="2000" b="1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s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borová oznámení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 25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</a:t>
            </a:r>
            <a:r>
              <a:rPr lang="cs-CZ" sz="2000" smtClean="0">
                <a:solidFill>
                  <a:srgbClr val="FFFFFF"/>
                </a:solidFill>
                <a:latin typeface="Arial" charset="0"/>
                <a:cs typeface="Arial" charset="0"/>
                <a:sym typeface="Trebuchet MS" pitchFamily="34" charset="0"/>
              </a:rPr>
              <a:t>8</a:t>
            </a:r>
            <a:r>
              <a:rPr lang="cs-CZ" sz="20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.2013</a:t>
            </a:r>
          </a:p>
          <a:p>
            <a:pPr indent="190500" algn="ctr" eaLnBrk="1" hangingPunct="1">
              <a:lnSpc>
                <a:spcPct val="80000"/>
              </a:lnSpc>
              <a:buClr>
                <a:srgbClr val="666666"/>
              </a:buClr>
            </a:pPr>
            <a:endParaRPr lang="cs-CZ" sz="1700" smtClean="0">
              <a:solidFill>
                <a:srgbClr val="666666"/>
              </a:solidFill>
              <a:latin typeface="Arial" charset="0"/>
              <a:cs typeface="Arial" charset="0"/>
            </a:endParaRPr>
          </a:p>
        </p:txBody>
      </p:sp>
      <p:sp>
        <p:nvSpPr>
          <p:cNvPr id="22530" name="Shape 26"/>
          <p:cNvSpPr txBox="1">
            <a:spLocks noChangeArrowheads="1"/>
          </p:cNvSpPr>
          <p:nvPr/>
        </p:nvSpPr>
        <p:spPr bwMode="auto">
          <a:xfrm>
            <a:off x="179388" y="0"/>
            <a:ext cx="86407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Sbor 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Církv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e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bratrsk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é</a:t>
            </a:r>
            <a:r>
              <a:rPr lang="cs-CZ" sz="2600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rPr>
              <a:t> v Ostravě</a:t>
            </a:r>
            <a:r>
              <a:rPr lang="cs-CZ" sz="2600" b="1">
                <a:solidFill>
                  <a:srgbClr val="FFFFFF"/>
                </a:solidFill>
                <a:sym typeface="Trebuchet MS" pitchFamily="34" charset="0"/>
              </a:rPr>
              <a:t>  - OTEVŘENÁ RODINA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179388" y="620713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179388" y="6381750"/>
            <a:ext cx="87852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121025" y="765175"/>
            <a:ext cx="2701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000" b="1">
                <a:solidFill>
                  <a:srgbClr val="FFFFFF"/>
                </a:solidFill>
                <a:sym typeface="Trebuchet MS" pitchFamily="34" charset="0"/>
              </a:rPr>
              <a:t>NAROZENINY</a:t>
            </a:r>
          </a:p>
        </p:txBody>
      </p:sp>
      <p:sp>
        <p:nvSpPr>
          <p:cNvPr id="22534" name="Shape 74"/>
          <p:cNvSpPr txBox="1">
            <a:spLocks noChangeArrowheads="1"/>
          </p:cNvSpPr>
          <p:nvPr/>
        </p:nvSpPr>
        <p:spPr bwMode="auto">
          <a:xfrm>
            <a:off x="250825" y="1484313"/>
            <a:ext cx="8370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cs-CZ" sz="3000" b="1">
                <a:solidFill>
                  <a:srgbClr val="FFFFFF"/>
                </a:solidFill>
                <a:sym typeface="Trebuchet MS" pitchFamily="34" charset="0"/>
              </a:rPr>
              <a:t>blahopřejeme všem !</a:t>
            </a:r>
          </a:p>
        </p:txBody>
      </p: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684213" y="3357563"/>
            <a:ext cx="3641725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Hilda Pantoková (25.8.)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Martina Javorková (27.8.)</a:t>
            </a: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Pavel Zonča (29.8.)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5219700" y="2349500"/>
            <a:ext cx="3541713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děti:</a:t>
            </a:r>
          </a:p>
          <a:p>
            <a:pPr>
              <a:lnSpc>
                <a:spcPct val="130000"/>
              </a:lnSpc>
            </a:pPr>
            <a:endParaRPr lang="cs-CZ" sz="2400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r>
              <a:rPr lang="cs-CZ" sz="2400">
                <a:solidFill>
                  <a:schemeClr val="bg1"/>
                </a:solidFill>
              </a:rPr>
              <a:t>Dominika Bechná (31.8.)</a:t>
            </a:r>
          </a:p>
        </p:txBody>
      </p:sp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232</Words>
  <PresentationFormat>Předvádění na obrazovce (4:3)</PresentationFormat>
  <Paragraphs>83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Jakub Mrázek</cp:lastModifiedBy>
  <cp:revision>13</cp:revision>
  <dcterms:modified xsi:type="dcterms:W3CDTF">2013-08-24T18:49:45Z</dcterms:modified>
</cp:coreProperties>
</file>