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1" r:id="rId4"/>
    <p:sldId id="267" r:id="rId5"/>
    <p:sldId id="258" r:id="rId6"/>
    <p:sldId id="262" r:id="rId7"/>
    <p:sldId id="263" r:id="rId8"/>
    <p:sldId id="264" r:id="rId9"/>
    <p:sldId id="265" r:id="rId10"/>
    <p:sldId id="260" r:id="rId11"/>
    <p:sldId id="272" r:id="rId12"/>
    <p:sldId id="268" r:id="rId13"/>
    <p:sldId id="266" r:id="rId14"/>
    <p:sldId id="269" r:id="rId15"/>
    <p:sldId id="25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25C6-E38B-46B1-BFEB-4508BC16C9C9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B8917-DC97-4F1E-B7FF-519CC867F0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B4E5-4375-40FB-AD41-FBDB154A326C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11079-83C4-4B72-9DEC-67EC295F3A2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33EE-79AD-4670-85DA-0A5261AE2E64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0ACFE-8628-4DBF-92CD-49DEF957337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A723A4-2A64-4F09-8AD1-7151211D7703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7E0EC6-EB04-443D-8058-CD41F52CE2E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B36A-0E2F-4746-BB8B-4070500EA8A6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AF43C-559F-4CB6-8ADB-FEA2130BBF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EBBC-E5E0-4357-82D8-102BD1F28647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7FD5A-8860-4D78-B882-11E12D44D9F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82D2-B41A-4352-AFA5-D30F3991AFE6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C262-687E-4EDA-B4C5-531C226B44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1312CB-E596-4905-AF31-16FD40DC07CA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DB04ED-0193-4E8F-B27A-B6B8339ED74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6C70-5B9B-456B-807B-098C6AC6F227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8117-7161-43D1-A6B3-ED91DD403C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D829F9-A41E-489B-A2A7-44F07901EEDF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B91E6B-15FA-48D4-BC14-0FE96B00F09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B4441B-B1D5-471E-99F9-454397F18406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98A43B-4B9D-4F84-B6D0-71E43CC4AB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6D1859-4C5D-4EC4-8674-466717EF045D}" type="datetimeFigureOut">
              <a:rPr lang="cs-CZ"/>
              <a:pPr>
                <a:defRPr/>
              </a:pPr>
              <a:t>19.2.2017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4FECA-4FE3-43AF-A5F5-0C070A94E4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68" r:id="rId5"/>
    <p:sldLayoutId id="2147483675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3600" cap="none" smtClean="0"/>
              <a:t>RECEPT NA DOBRÉ MANŽELSTVÍ</a:t>
            </a:r>
            <a:r>
              <a:rPr lang="cs-CZ" cap="none" smtClean="0"/>
              <a:t/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3200" smtClean="0"/>
              <a:t>Náš recept na manželství</a:t>
            </a:r>
          </a:p>
          <a:p>
            <a:pPr>
              <a:buFont typeface="Wingdings" pitchFamily="2" charset="2"/>
              <a:buNone/>
            </a:pPr>
            <a:endParaRPr lang="cs-CZ" sz="3200" smtClean="0"/>
          </a:p>
          <a:p>
            <a:pPr lvl="1"/>
            <a:r>
              <a:rPr lang="cs-CZ" sz="2800" smtClean="0"/>
              <a:t>Co máme (co se nám líbí)</a:t>
            </a:r>
          </a:p>
          <a:p>
            <a:pPr lvl="1"/>
            <a:endParaRPr lang="cs-CZ" sz="2800" smtClean="0"/>
          </a:p>
          <a:p>
            <a:pPr lvl="1"/>
            <a:r>
              <a:rPr lang="cs-CZ" sz="2800" smtClean="0"/>
              <a:t>Co přidáme</a:t>
            </a:r>
          </a:p>
          <a:p>
            <a:pPr lvl="1"/>
            <a:endParaRPr lang="cs-CZ" sz="2800" smtClean="0"/>
          </a:p>
          <a:p>
            <a:pPr lvl="1"/>
            <a:r>
              <a:rPr lang="cs-CZ" sz="2800" smtClean="0"/>
              <a:t>Co ubereme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Malé </a:t>
            </a:r>
            <a:r>
              <a:rPr lang="cs-CZ" dirty="0" smtClean="0"/>
              <a:t>věci,které </a:t>
            </a:r>
            <a:r>
              <a:rPr lang="cs-CZ" dirty="0"/>
              <a:t>mají velký </a:t>
            </a:r>
            <a:r>
              <a:rPr lang="cs-CZ" dirty="0" smtClean="0"/>
              <a:t>význam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cs-CZ" smtClean="0"/>
              <a:t>1. Komunikují</a:t>
            </a:r>
          </a:p>
          <a:p>
            <a:r>
              <a:rPr lang="cs-CZ" smtClean="0"/>
              <a:t>2. Sdílí společné zájmy</a:t>
            </a:r>
          </a:p>
          <a:p>
            <a:r>
              <a:rPr lang="cs-CZ" smtClean="0"/>
              <a:t>3. Tráví společně čas</a:t>
            </a:r>
          </a:p>
          <a:p>
            <a:r>
              <a:rPr lang="cs-CZ" smtClean="0"/>
              <a:t>4. Doteky  </a:t>
            </a:r>
          </a:p>
          <a:p>
            <a:r>
              <a:rPr lang="cs-CZ" smtClean="0"/>
              <a:t>5. Dávají si najevo svoji lásku – a to různě</a:t>
            </a:r>
          </a:p>
          <a:p>
            <a:r>
              <a:rPr lang="cs-CZ" smtClean="0"/>
              <a:t>6. Vnímají své odlišnosti – jsou si vědomi rozdílných potřeb</a:t>
            </a:r>
          </a:p>
          <a:p>
            <a:r>
              <a:rPr lang="cs-CZ" smtClean="0"/>
              <a:t>7. Plánují společnou budoucnost – na něco se těší </a:t>
            </a:r>
          </a:p>
          <a:p>
            <a:r>
              <a:rPr lang="cs-CZ" smtClean="0"/>
              <a:t>8. Modlí se jeden za druhého (nebo společně)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smtClean="0"/>
          </a:p>
        </p:txBody>
      </p:sp>
      <p:pic>
        <p:nvPicPr>
          <p:cNvPr id="25603" name="Picture 2" descr="C:\Users\Palo\Desktop\1753_2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-26988"/>
            <a:ext cx="6884987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Malé </a:t>
            </a:r>
            <a:r>
              <a:rPr lang="cs-CZ" dirty="0" smtClean="0"/>
              <a:t>věci,které </a:t>
            </a:r>
            <a:r>
              <a:rPr lang="cs-CZ" dirty="0"/>
              <a:t>mají velký </a:t>
            </a:r>
            <a:r>
              <a:rPr lang="cs-CZ" dirty="0" smtClean="0"/>
              <a:t>význam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cs-CZ" smtClean="0"/>
              <a:t>1. Komunikují</a:t>
            </a:r>
          </a:p>
          <a:p>
            <a:r>
              <a:rPr lang="cs-CZ" smtClean="0"/>
              <a:t>2. Sdílí společné zájmy</a:t>
            </a:r>
          </a:p>
          <a:p>
            <a:r>
              <a:rPr lang="cs-CZ" smtClean="0"/>
              <a:t>3. Tráví společně čas</a:t>
            </a:r>
          </a:p>
          <a:p>
            <a:r>
              <a:rPr lang="cs-CZ" smtClean="0"/>
              <a:t>4. Doteky  </a:t>
            </a:r>
          </a:p>
          <a:p>
            <a:r>
              <a:rPr lang="cs-CZ" smtClean="0"/>
              <a:t>5. Dávají si najevo svoji lásku – a to různě</a:t>
            </a:r>
          </a:p>
          <a:p>
            <a:r>
              <a:rPr lang="cs-CZ" smtClean="0"/>
              <a:t>6. Vnímají své odlišnosti – jsou si vědomi rozdílných potřeb</a:t>
            </a:r>
          </a:p>
          <a:p>
            <a:r>
              <a:rPr lang="cs-CZ" smtClean="0"/>
              <a:t>7. Plánují společnou budoucnost – na něco se těší </a:t>
            </a:r>
          </a:p>
          <a:p>
            <a:r>
              <a:rPr lang="cs-CZ" smtClean="0"/>
              <a:t>8. Modlí se jeden za druhého (nebo společně)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</a:t>
            </a:r>
            <a:r>
              <a:rPr lang="cs-CZ" dirty="0" smtClean="0"/>
              <a:t>xistuje</a:t>
            </a:r>
            <a:r>
              <a:rPr lang="cs-CZ" dirty="0"/>
              <a:t>?  </a:t>
            </a:r>
            <a:br>
              <a:rPr lang="cs-CZ" dirty="0"/>
            </a:br>
            <a:endParaRPr lang="cs-CZ" dirty="0"/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Ano</a:t>
            </a:r>
          </a:p>
          <a:p>
            <a:r>
              <a:rPr lang="cs-CZ" smtClean="0"/>
              <a:t>Ne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Co kazí					* Co je třeba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</a:t>
            </a:r>
            <a:r>
              <a:rPr lang="cs-CZ" dirty="0" smtClean="0"/>
              <a:t>xistuje</a:t>
            </a:r>
            <a:r>
              <a:rPr lang="cs-CZ" dirty="0"/>
              <a:t>?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Ano</a:t>
            </a:r>
          </a:p>
          <a:p>
            <a:r>
              <a:rPr lang="cs-CZ" smtClean="0"/>
              <a:t>Ne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				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Návrat do ráje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7786687" cy="5133975"/>
          </a:xfrm>
        </p:spPr>
        <p:txBody>
          <a:bodyPr/>
          <a:lstStyle/>
          <a:p>
            <a:r>
              <a:rPr lang="cs-CZ" b="1" smtClean="0"/>
              <a:t>1 Moj 2,24:</a:t>
            </a:r>
            <a:r>
              <a:rPr lang="cs-CZ" smtClean="0"/>
              <a:t> </a:t>
            </a:r>
            <a:r>
              <a:rPr lang="cs-CZ" i="1" smtClean="0"/>
              <a:t>"Proto </a:t>
            </a:r>
            <a:r>
              <a:rPr lang="cs-CZ" b="1" i="1" u="sng" smtClean="0"/>
              <a:t>opustí</a:t>
            </a:r>
            <a:r>
              <a:rPr lang="cs-CZ" i="1" smtClean="0"/>
              <a:t> muž svého otce i matku a </a:t>
            </a:r>
            <a:r>
              <a:rPr lang="cs-CZ" b="1" i="1" u="sng" smtClean="0"/>
              <a:t>přilne</a:t>
            </a:r>
            <a:r>
              <a:rPr lang="cs-CZ" i="1" smtClean="0"/>
              <a:t> ke své ženě a </a:t>
            </a:r>
            <a:r>
              <a:rPr lang="cs-CZ" b="1" i="1" u="sng" smtClean="0"/>
              <a:t>stanou se jedním tělem</a:t>
            </a:r>
            <a:r>
              <a:rPr lang="cs-CZ" i="1" smtClean="0"/>
              <a:t>.„</a:t>
            </a:r>
          </a:p>
          <a:p>
            <a:endParaRPr lang="cs-CZ" b="1" i="1" u="sng" smtClean="0"/>
          </a:p>
          <a:p>
            <a:r>
              <a:rPr lang="cs-CZ" b="1" i="1" u="sng" smtClean="0"/>
              <a:t>opustí</a:t>
            </a:r>
          </a:p>
          <a:p>
            <a:pPr>
              <a:buFont typeface="Wingdings" pitchFamily="2" charset="2"/>
              <a:buNone/>
            </a:pPr>
            <a:r>
              <a:rPr lang="cs-CZ" b="1" i="1" u="sng" smtClean="0"/>
              <a:t> </a:t>
            </a:r>
          </a:p>
          <a:p>
            <a:r>
              <a:rPr lang="cs-CZ" b="1" i="1" u="sng" smtClean="0"/>
              <a:t>přilne</a:t>
            </a:r>
            <a:r>
              <a:rPr lang="cs-CZ" i="1" smtClean="0"/>
              <a:t> </a:t>
            </a:r>
          </a:p>
          <a:p>
            <a:endParaRPr lang="cs-CZ" i="1" smtClean="0"/>
          </a:p>
          <a:p>
            <a:pPr>
              <a:buFont typeface="Wingdings" pitchFamily="2" charset="2"/>
              <a:buNone/>
            </a:pPr>
            <a:endParaRPr lang="cs-CZ" i="1" smtClean="0"/>
          </a:p>
          <a:p>
            <a:endParaRPr lang="cs-CZ" i="1" smtClean="0"/>
          </a:p>
          <a:p>
            <a:pPr>
              <a:buFont typeface="Wingdings" pitchFamily="2" charset="2"/>
              <a:buNone/>
            </a:pPr>
            <a:r>
              <a:rPr lang="cs-CZ" b="1" u="sng" smtClean="0"/>
              <a:t/>
            </a:r>
            <a:br>
              <a:rPr lang="cs-CZ" b="1" u="sng" smtClean="0"/>
            </a:br>
            <a:endParaRPr lang="cs-CZ" smtClean="0"/>
          </a:p>
        </p:txBody>
      </p:sp>
      <p:pic>
        <p:nvPicPr>
          <p:cNvPr id="1028" name="Picture 4" descr="https://lizclong.files.wordpress.com/2012/06/shrekson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852738"/>
            <a:ext cx="34559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652963"/>
            <a:ext cx="63436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b="1" i="1" u="sng" smtClean="0"/>
              <a:t>a stanou se jedním tělem</a:t>
            </a:r>
          </a:p>
          <a:p>
            <a:endParaRPr lang="cs-CZ" b="1" i="1" u="sng" smtClean="0"/>
          </a:p>
          <a:p>
            <a:endParaRPr lang="cs-CZ" b="1" i="1" u="sng" smtClean="0"/>
          </a:p>
          <a:p>
            <a:r>
              <a:rPr lang="cs-CZ" sz="2000" b="1" u="sng" smtClean="0"/>
              <a:t>Muž</a:t>
            </a:r>
            <a:r>
              <a:rPr lang="cs-CZ" sz="2000" smtClean="0"/>
              <a:t> očekává, že jeho manželka naplní jeho potřebu důležitosti a významu. Že ho bude respektovat, podřídí se mu a dodá mu tak vědomí důležitosti, které jako muž potřebuje.</a:t>
            </a:r>
          </a:p>
          <a:p>
            <a:endParaRPr lang="cs-CZ" sz="2000" smtClean="0"/>
          </a:p>
          <a:p>
            <a:r>
              <a:rPr lang="cs-CZ" sz="2000" b="1" u="sng" smtClean="0"/>
              <a:t>Žena</a:t>
            </a:r>
            <a:r>
              <a:rPr lang="cs-CZ" sz="2000" smtClean="0"/>
              <a:t> naproti tomu očekává, že bude konečně plně a nekriticky milována a přijímána taková, jaká je. A to za všech okolností bez ohledu na citové výkyvy, které mívá.</a:t>
            </a:r>
          </a:p>
          <a:p>
            <a:endParaRPr lang="cs-CZ" sz="2000" smtClean="0"/>
          </a:p>
          <a:p>
            <a:r>
              <a:rPr lang="cs-CZ" sz="2000" b="1" u="sng" smtClean="0"/>
              <a:t>Oba</a:t>
            </a:r>
            <a:r>
              <a:rPr lang="cs-CZ" sz="2000" u="sng" smtClean="0"/>
              <a:t> od partnera velmi mnoho očekávají, ale žádný nechce tomu druhému dávat.</a:t>
            </a:r>
            <a:endParaRPr lang="cs-CZ" sz="2000" smtClean="0"/>
          </a:p>
          <a:p>
            <a:endParaRPr lang="cs-CZ" smtClean="0"/>
          </a:p>
        </p:txBody>
      </p:sp>
      <p:pic>
        <p:nvPicPr>
          <p:cNvPr id="4" name="Picture 6" descr="Výsledek obrázku pro  couple as sport team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260350"/>
            <a:ext cx="20923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Malé </a:t>
            </a:r>
            <a:r>
              <a:rPr lang="cs-CZ" dirty="0" smtClean="0"/>
              <a:t>věci,které </a:t>
            </a:r>
            <a:r>
              <a:rPr lang="cs-CZ" dirty="0"/>
              <a:t>mají velký </a:t>
            </a:r>
            <a:r>
              <a:rPr lang="cs-CZ" dirty="0" smtClean="0"/>
              <a:t>význam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17411" name="Picture 2" descr="Výsledek obrázku pro otazní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268413"/>
            <a:ext cx="4321175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288" y="1196975"/>
            <a:ext cx="7467600" cy="4873625"/>
          </a:xfrm>
        </p:spPr>
        <p:txBody>
          <a:bodyPr/>
          <a:lstStyle/>
          <a:p>
            <a:r>
              <a:rPr lang="cs-CZ" smtClean="0"/>
              <a:t>1. Komunikují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2. Sdílí společné zájmy</a:t>
            </a:r>
          </a:p>
          <a:p>
            <a:endParaRPr lang="cs-CZ" smtClean="0"/>
          </a:p>
        </p:txBody>
      </p:sp>
      <p:pic>
        <p:nvPicPr>
          <p:cNvPr id="19459" name="Obrázek 3" descr="http://show.hash.cz/kebooli_ka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700213"/>
            <a:ext cx="2736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Obrázek 4" descr="http://cafe.si0.cz/astrocafe/media/photos/2012/06/09/4003-523128-vi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1484313"/>
            <a:ext cx="27432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ýsledek obrázku pro společné zájm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365625"/>
            <a:ext cx="37449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3. Tráví společně čas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4. Doteky  </a:t>
            </a:r>
          </a:p>
          <a:p>
            <a:endParaRPr lang="cs-CZ" smtClean="0"/>
          </a:p>
        </p:txBody>
      </p:sp>
      <p:pic>
        <p:nvPicPr>
          <p:cNvPr id="20483" name="Obrázek 3" descr="Výsledek obrázku pro kult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052513"/>
            <a:ext cx="3024187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ýsledek obrázku pro lá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933825"/>
            <a:ext cx="3503613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mtClean="0"/>
              <a:t>5. Dávají si najevo svoji lásku </a:t>
            </a:r>
          </a:p>
          <a:p>
            <a:pPr lvl="1">
              <a:buFont typeface="Wingdings 2" pitchFamily="18" charset="2"/>
              <a:buNone/>
            </a:pPr>
            <a:r>
              <a:rPr lang="cs-CZ" smtClean="0"/>
              <a:t>– a to různě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6. Vnímají své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 odlišnosti – jsou si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vědomi rozdílných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potřeb</a:t>
            </a:r>
          </a:p>
          <a:p>
            <a:endParaRPr lang="cs-CZ" smtClean="0"/>
          </a:p>
        </p:txBody>
      </p:sp>
      <p:pic>
        <p:nvPicPr>
          <p:cNvPr id="21507" name="Obrázek 3" descr="Výsledek obrázku pro manželství přátelstv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33375"/>
            <a:ext cx="3240088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ýsledek obrázku pro rozdílné potřeby v manželství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3429000"/>
            <a:ext cx="3567113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908050"/>
            <a:ext cx="7467600" cy="4875213"/>
          </a:xfrm>
        </p:spPr>
        <p:txBody>
          <a:bodyPr/>
          <a:lstStyle/>
          <a:p>
            <a:r>
              <a:rPr lang="cs-CZ" smtClean="0"/>
              <a:t>7. Plánují společnou budoucnost – na něco se těší</a:t>
            </a:r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8. Modlí se jeden za druhého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       (nebo společně)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pic>
        <p:nvPicPr>
          <p:cNvPr id="22531" name="Obrázek 3" descr="Výsledek obrázku pro plan toget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628775"/>
            <a:ext cx="3055937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Obrázek 4" descr="Výsledek obrázku pro dre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1628775"/>
            <a:ext cx="25923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Výsledek obrázku pro modlit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4292600"/>
            <a:ext cx="2857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2916</TotalTime>
  <Words>280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15</vt:i4>
      </vt:variant>
    </vt:vector>
  </HeadingPairs>
  <TitlesOfParts>
    <vt:vector size="29" baseType="lpstr">
      <vt:lpstr>Century Schoolbook</vt:lpstr>
      <vt:lpstr>Arial</vt:lpstr>
      <vt:lpstr>Wingdings</vt:lpstr>
      <vt:lpstr>Wingdings 2</vt:lpstr>
      <vt:lpstr>Calibri</vt:lpstr>
      <vt:lpstr>Verdana</vt:lpstr>
      <vt:lpstr>Times New Roman</vt:lpstr>
      <vt:lpstr>Arkýř</vt:lpstr>
      <vt:lpstr>Arkýř</vt:lpstr>
      <vt:lpstr>Arkýř</vt:lpstr>
      <vt:lpstr>Arkýř</vt:lpstr>
      <vt:lpstr>Arkýř</vt:lpstr>
      <vt:lpstr>Arkýř</vt:lpstr>
      <vt:lpstr>Arkýř</vt:lpstr>
      <vt:lpstr>RECEPT NA DOBRÉ MANŽELSTVÍ </vt:lpstr>
      <vt:lpstr> EXISTUJE?   </vt:lpstr>
      <vt:lpstr>NÁVRAT DO RÁJE</vt:lpstr>
      <vt:lpstr>Snímek 4</vt:lpstr>
      <vt:lpstr>MALÉ VĚCI,KTERÉ MAJÍ VELKÝ VÝZNAM </vt:lpstr>
      <vt:lpstr>Snímek 6</vt:lpstr>
      <vt:lpstr>Snímek 7</vt:lpstr>
      <vt:lpstr>Snímek 8</vt:lpstr>
      <vt:lpstr>Snímek 9</vt:lpstr>
      <vt:lpstr>Snímek 10</vt:lpstr>
      <vt:lpstr>MALÉ VĚCI,KTERÉ MAJÍ VELKÝ VÝZNAM </vt:lpstr>
      <vt:lpstr>Snímek 12</vt:lpstr>
      <vt:lpstr>MALÉ VĚCI,KTERÉ MAJÍ VELKÝ VÝZNAM </vt:lpstr>
      <vt:lpstr>Snímek 14</vt:lpstr>
      <vt:lpstr> EXISTUJE?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 na šťastné manželství </dc:title>
  <dc:creator>Palo</dc:creator>
  <cp:lastModifiedBy>2KubesJ</cp:lastModifiedBy>
  <cp:revision>15</cp:revision>
  <dcterms:created xsi:type="dcterms:W3CDTF">2017-02-03T09:48:04Z</dcterms:created>
  <dcterms:modified xsi:type="dcterms:W3CDTF">2017-02-19T08:51:25Z</dcterms:modified>
</cp:coreProperties>
</file>