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F8E-4C25-439D-AFC5-C13729102851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F52F-A207-4F2F-A400-A0B356AB3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624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F8E-4C25-439D-AFC5-C13729102851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F52F-A207-4F2F-A400-A0B356AB3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04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F8E-4C25-439D-AFC5-C13729102851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F52F-A207-4F2F-A400-A0B356AB3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16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F8E-4C25-439D-AFC5-C13729102851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F52F-A207-4F2F-A400-A0B356AB3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48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F8E-4C25-439D-AFC5-C13729102851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F52F-A207-4F2F-A400-A0B356AB3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55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F8E-4C25-439D-AFC5-C13729102851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F52F-A207-4F2F-A400-A0B356AB3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73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F8E-4C25-439D-AFC5-C13729102851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F52F-A207-4F2F-A400-A0B356AB3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6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F8E-4C25-439D-AFC5-C13729102851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F52F-A207-4F2F-A400-A0B356AB3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20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F8E-4C25-439D-AFC5-C13729102851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F52F-A207-4F2F-A400-A0B356AB3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66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F8E-4C25-439D-AFC5-C13729102851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F52F-A207-4F2F-A400-A0B356AB3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312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7F8E-4C25-439D-AFC5-C13729102851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F52F-A207-4F2F-A400-A0B356AB3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84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87F8E-4C25-439D-AFC5-C13729102851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4F52F-A207-4F2F-A400-A0B356AB3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23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Kolikrát?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Matouš 18,21-35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51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mtClean="0"/>
              <a:t>Míra odpuštění?</a:t>
            </a:r>
            <a:endParaRPr lang="cs-CZ" dirty="0"/>
          </a:p>
          <a:p>
            <a:pPr lvl="0"/>
            <a:r>
              <a:rPr lang="cs-CZ" dirty="0"/>
              <a:t>Odpuštění je klíčový bod Kristova života a proto je to klíčový bod i našeho života</a:t>
            </a:r>
          </a:p>
          <a:p>
            <a:pPr lvl="0"/>
            <a:r>
              <a:rPr lang="cs-CZ" dirty="0" smtClean="0"/>
              <a:t>Velké </a:t>
            </a:r>
            <a:r>
              <a:rPr lang="cs-CZ" dirty="0"/>
              <a:t>Pátky, </a:t>
            </a:r>
            <a:r>
              <a:rPr lang="cs-CZ" b="1" u="sng" dirty="0"/>
              <a:t>ale</a:t>
            </a:r>
            <a:r>
              <a:rPr lang="cs-CZ" dirty="0"/>
              <a:t> </a:t>
            </a:r>
            <a:r>
              <a:rPr lang="cs-CZ" dirty="0" smtClean="0"/>
              <a:t>i Neděle Vzkříšení </a:t>
            </a:r>
          </a:p>
          <a:p>
            <a:pPr lvl="0"/>
            <a:r>
              <a:rPr lang="cs-CZ" dirty="0" smtClean="0"/>
              <a:t>Prosme </a:t>
            </a:r>
            <a:r>
              <a:rPr lang="cs-CZ" dirty="0"/>
              <a:t>o odvahu, prosme o vytrvalost a věrnost při následování </a:t>
            </a:r>
            <a:r>
              <a:rPr lang="cs-CZ" dirty="0" smtClean="0"/>
              <a:t>Krista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557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Kolikrát?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i="1" dirty="0"/>
              <a:t>Matouš 18:21 Tehdy přistoupil Petr k Ježíšovi a řekl mu: „Pane, </a:t>
            </a:r>
            <a:r>
              <a:rPr lang="cs-CZ" b="1" i="1" u="sng" dirty="0"/>
              <a:t>kolikrát mám odpustit </a:t>
            </a:r>
            <a:r>
              <a:rPr lang="cs-CZ" i="1" dirty="0"/>
              <a:t>svému bratru, když </a:t>
            </a:r>
            <a:r>
              <a:rPr lang="cs-CZ" b="1" i="1" u="sng" dirty="0"/>
              <a:t>proti mně zhřeší</a:t>
            </a:r>
            <a:r>
              <a:rPr lang="cs-CZ" i="1" dirty="0"/>
              <a:t>? Snad až sedmkrát?“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22 Ježíš mu odpověděl: „Pravím ti, </a:t>
            </a:r>
            <a:r>
              <a:rPr lang="cs-CZ" b="1" i="1" dirty="0"/>
              <a:t>ne sedmkrát</a:t>
            </a:r>
            <a:r>
              <a:rPr lang="cs-CZ" i="1" dirty="0"/>
              <a:t>, ale </a:t>
            </a:r>
            <a:r>
              <a:rPr lang="cs-CZ" b="1" i="1" dirty="0"/>
              <a:t>až sedmdesátkrát sedmkrát</a:t>
            </a:r>
            <a:r>
              <a:rPr lang="cs-CZ" i="1" dirty="0"/>
              <a:t>.“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Genesis 4:23 Tu řekl Lámech svým ženám: „</a:t>
            </a:r>
            <a:r>
              <a:rPr lang="cs-CZ" i="1" dirty="0" err="1" smtClean="0"/>
              <a:t>Ádo</a:t>
            </a:r>
            <a:r>
              <a:rPr lang="cs-CZ" i="1" dirty="0" smtClean="0"/>
              <a:t> a Silo, poslyšte můj hlas, ženy </a:t>
            </a:r>
            <a:r>
              <a:rPr lang="cs-CZ" i="1" dirty="0" err="1" smtClean="0"/>
              <a:t>Lámechovy</a:t>
            </a:r>
            <a:r>
              <a:rPr lang="cs-CZ" i="1" dirty="0" smtClean="0"/>
              <a:t>, naslouchejte mé řeči: </a:t>
            </a:r>
            <a:r>
              <a:rPr lang="cs-CZ" b="1" i="1" dirty="0" smtClean="0"/>
              <a:t>Zabil jsem muže za své zranění, pacholíka za svou jizvu</a:t>
            </a:r>
            <a:r>
              <a:rPr lang="cs-CZ" i="1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24 Bude-li </a:t>
            </a:r>
            <a:r>
              <a:rPr lang="cs-CZ" b="1" i="1" dirty="0" smtClean="0"/>
              <a:t>sedmeronásobně</a:t>
            </a:r>
            <a:r>
              <a:rPr lang="cs-CZ" i="1" dirty="0" smtClean="0"/>
              <a:t> pomstěn Kain, tedy </a:t>
            </a:r>
            <a:r>
              <a:rPr lang="cs-CZ" b="1" i="1" u="sng" dirty="0" smtClean="0"/>
              <a:t>Lámech sedmdesátkrát a sedmkrát</a:t>
            </a:r>
            <a:r>
              <a:rPr lang="cs-CZ" i="1" dirty="0" smtClean="0"/>
              <a:t>.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862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Bůh je </a:t>
            </a:r>
            <a:r>
              <a:rPr lang="cs-CZ" dirty="0" smtClean="0"/>
              <a:t>králem…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/>
              <a:t>23 „</a:t>
            </a:r>
            <a:r>
              <a:rPr lang="cs-CZ" b="1" i="1" u="sng" dirty="0"/>
              <a:t>S královstvím nebeským </a:t>
            </a:r>
            <a:r>
              <a:rPr lang="cs-CZ" i="1" dirty="0"/>
              <a:t>je to tak, jako když se </a:t>
            </a:r>
            <a:r>
              <a:rPr lang="cs-CZ" b="1" i="1" dirty="0"/>
              <a:t>jeden král </a:t>
            </a:r>
            <a:r>
              <a:rPr lang="cs-CZ" i="1" dirty="0"/>
              <a:t>rozhodl vyžádat účty od svých služebníků.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24 Když začal účtovat, přivedli mu </a:t>
            </a:r>
            <a:r>
              <a:rPr lang="cs-CZ" b="1" i="1" dirty="0"/>
              <a:t>jednoho</a:t>
            </a:r>
            <a:r>
              <a:rPr lang="cs-CZ" i="1" dirty="0"/>
              <a:t>, který mu byl </a:t>
            </a:r>
            <a:r>
              <a:rPr lang="cs-CZ" b="1" i="1" dirty="0"/>
              <a:t>dlužen mnoho tisíc hřiven</a:t>
            </a:r>
            <a:r>
              <a:rPr lang="cs-CZ" i="1" dirty="0"/>
              <a:t>.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25 Protože mu je </a:t>
            </a:r>
            <a:r>
              <a:rPr lang="cs-CZ" b="1" i="1" dirty="0"/>
              <a:t>nemohl vrátit</a:t>
            </a:r>
            <a:r>
              <a:rPr lang="cs-CZ" i="1" dirty="0"/>
              <a:t>, rozkázal ho pán </a:t>
            </a:r>
            <a:r>
              <a:rPr lang="cs-CZ" b="1" i="1" dirty="0"/>
              <a:t>prodat</a:t>
            </a:r>
            <a:r>
              <a:rPr lang="cs-CZ" i="1" dirty="0"/>
              <a:t> i s ženou a dětmi a se vším, co měl, a nahradit ztrátu.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26 Tu mu ten služebník padl k nohám a na kolenou prosil: ‚</a:t>
            </a:r>
            <a:r>
              <a:rPr lang="cs-CZ" b="1" i="1" dirty="0"/>
              <a:t>Měj se mnou strpení, a všecko ti vrátím!‘</a:t>
            </a:r>
            <a:endParaRPr lang="cs-CZ" b="1" dirty="0"/>
          </a:p>
          <a:p>
            <a:pPr marL="0" indent="0">
              <a:buNone/>
            </a:pPr>
            <a:r>
              <a:rPr lang="cs-CZ" i="1" dirty="0"/>
              <a:t>27 </a:t>
            </a:r>
            <a:r>
              <a:rPr lang="cs-CZ" b="1" i="1" u="sng" dirty="0"/>
              <a:t>Pán</a:t>
            </a:r>
            <a:r>
              <a:rPr lang="cs-CZ" i="1" dirty="0"/>
              <a:t> se </a:t>
            </a:r>
            <a:r>
              <a:rPr lang="cs-CZ" b="1" i="1" dirty="0"/>
              <a:t>ustrnul</a:t>
            </a:r>
            <a:r>
              <a:rPr lang="cs-CZ" i="1" dirty="0"/>
              <a:t> nad oním služebníkem, </a:t>
            </a:r>
            <a:r>
              <a:rPr lang="cs-CZ" b="1" i="1" dirty="0"/>
              <a:t>propustil</a:t>
            </a:r>
            <a:r>
              <a:rPr lang="cs-CZ" i="1" dirty="0"/>
              <a:t> ho a dluh mu </a:t>
            </a:r>
            <a:r>
              <a:rPr lang="cs-CZ" b="1" i="1" dirty="0"/>
              <a:t>odpustil</a:t>
            </a:r>
            <a:r>
              <a:rPr lang="cs-CZ" i="1" dirty="0"/>
              <a:t>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3419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Nechtěl…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28 Sotva však ten služebník vyšel, potkal jednoho ze svých </a:t>
            </a:r>
            <a:r>
              <a:rPr lang="cs-CZ" b="1" i="1" dirty="0"/>
              <a:t>spoluslužebníků</a:t>
            </a:r>
            <a:r>
              <a:rPr lang="cs-CZ" i="1" dirty="0"/>
              <a:t>, který </a:t>
            </a:r>
            <a:r>
              <a:rPr lang="cs-CZ" b="1" i="1" dirty="0"/>
              <a:t>mu byl dlužen sto denárů</a:t>
            </a:r>
            <a:r>
              <a:rPr lang="cs-CZ" i="1" dirty="0"/>
              <a:t>; chytil ho za krk a křičel: ‚</a:t>
            </a:r>
            <a:r>
              <a:rPr lang="cs-CZ" b="1" i="1" dirty="0"/>
              <a:t>Zaplať mi, co jsi dlužen!‘</a:t>
            </a:r>
            <a:endParaRPr lang="cs-CZ" b="1" dirty="0"/>
          </a:p>
          <a:p>
            <a:pPr marL="0" indent="0">
              <a:buNone/>
            </a:pPr>
            <a:r>
              <a:rPr lang="cs-CZ" i="1" dirty="0"/>
              <a:t>29 Jeho spoluslužebník mu padl k nohám a prosil ho: ‚</a:t>
            </a:r>
            <a:r>
              <a:rPr lang="cs-CZ" b="1" i="1" dirty="0"/>
              <a:t>Měj se mnou strpení</a:t>
            </a:r>
            <a:r>
              <a:rPr lang="cs-CZ" i="1" dirty="0"/>
              <a:t>, a zaplatím ti to!‘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30 </a:t>
            </a:r>
            <a:r>
              <a:rPr lang="cs-CZ" b="1" i="1" u="sng" dirty="0"/>
              <a:t>On však nechtěl</a:t>
            </a:r>
            <a:r>
              <a:rPr lang="cs-CZ" b="1" i="1" dirty="0"/>
              <a:t>, ale šel a dal ho do vězení, dokud nezaplatí dluh.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36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Také ty, jako já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i="1" dirty="0"/>
              <a:t>31 Když jeho spoluslužebníci viděli, co se přihodilo, velice se zarmoutili; šli a oznámili svému pánu všecko, co se stalo.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32 Tu ho pán zavolal a řekl mu: ‚Služebníku zlý, celý tvůj dluh jsem ti odpustil, když jsi mě prosil;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33 </a:t>
            </a:r>
            <a:r>
              <a:rPr lang="cs-CZ" b="1" i="1" u="sng" dirty="0"/>
              <a:t>neměl ses také ty smilovat nad svým spoluslužebníkem, jako jsem se já smiloval nad tebou?‘</a:t>
            </a:r>
            <a:endParaRPr lang="cs-CZ" u="sng" dirty="0"/>
          </a:p>
          <a:p>
            <a:pPr marL="0" indent="0">
              <a:buNone/>
            </a:pPr>
            <a:r>
              <a:rPr lang="cs-CZ" i="1" dirty="0"/>
              <a:t>34 A rozhněval se jeho pán a dal ho do vězení, dokud nezaplatí celý dluh.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046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i="1" dirty="0" smtClean="0"/>
          </a:p>
          <a:p>
            <a:pPr marL="0" indent="0" algn="ctr">
              <a:buNone/>
            </a:pPr>
            <a:r>
              <a:rPr lang="cs-CZ" sz="4000" i="1" dirty="0" smtClean="0"/>
              <a:t>Tak </a:t>
            </a:r>
            <a:r>
              <a:rPr lang="cs-CZ" sz="4000" i="1" dirty="0"/>
              <a:t>bude jednat s vámi i můj nebeský Otec, </a:t>
            </a:r>
            <a:r>
              <a:rPr lang="cs-CZ" sz="4000" b="1" i="1" dirty="0"/>
              <a:t>jestliže ze srdce neodpustíte </a:t>
            </a:r>
            <a:r>
              <a:rPr lang="cs-CZ" sz="4000" i="1" dirty="0"/>
              <a:t>každý svému bratru.“</a:t>
            </a:r>
            <a:endParaRPr lang="cs-CZ" sz="4000" dirty="0"/>
          </a:p>
          <a:p>
            <a:pPr marL="0" indent="0">
              <a:buNone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61236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Patříme Pánu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Řím 14, 7-9 </a:t>
            </a:r>
            <a:r>
              <a:rPr lang="cs-CZ" i="1" dirty="0" smtClean="0"/>
              <a:t>Bratři</a:t>
            </a:r>
            <a:r>
              <a:rPr lang="cs-CZ" i="1" dirty="0"/>
              <a:t>! </a:t>
            </a:r>
            <a:r>
              <a:rPr lang="cs-CZ" i="1" dirty="0" smtClean="0"/>
              <a:t>Žádný </a:t>
            </a:r>
            <a:r>
              <a:rPr lang="cs-CZ" i="1" dirty="0"/>
              <a:t>z nás nežije sám sobě ani neumírá sám sobě. Neboť žijeme-li, žijeme pro Pána, umíráme-li, umíráme pro Pána. </a:t>
            </a:r>
            <a:r>
              <a:rPr lang="cs-CZ" b="1" i="1" u="sng" dirty="0"/>
              <a:t>Ať tedy žijeme nebo umíráme, patříme Pánu.</a:t>
            </a:r>
            <a:r>
              <a:rPr lang="cs-CZ" i="1" dirty="0"/>
              <a:t> Vždyť právě proto </a:t>
            </a:r>
            <a:r>
              <a:rPr lang="cs-CZ" b="1" i="1" u="sng" dirty="0"/>
              <a:t>Kristus umřel a vstal</a:t>
            </a:r>
            <a:r>
              <a:rPr lang="cs-CZ" i="1" dirty="0"/>
              <a:t> </a:t>
            </a:r>
            <a:r>
              <a:rPr lang="cs-CZ" b="1" i="1" u="sng" dirty="0"/>
              <a:t>k životu</a:t>
            </a:r>
            <a:r>
              <a:rPr lang="cs-CZ" i="1" dirty="0"/>
              <a:t>, aby se stal Pánem nad mrtvými i nad živými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444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Následování Krista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i="1" dirty="0"/>
              <a:t>Matouš 11:28 Pojďte ke mně, všichni, kdo se namáháte a jste obtíženi břemeny, a já vám dám odpočinout. 29 Vezměte na sebe mé jho a učte se ode mne, neboť jsem tichý a pokorného srdce: a</a:t>
            </a:r>
            <a:r>
              <a:rPr lang="cs-CZ" b="1" i="1" dirty="0"/>
              <a:t> naleznete odpočinutí svým duším. 30 </a:t>
            </a:r>
            <a:r>
              <a:rPr lang="cs-CZ" b="1" i="1" u="sng" dirty="0"/>
              <a:t>Vždyť mé jho netlačí a břemeno netíží</a:t>
            </a:r>
            <a:r>
              <a:rPr lang="cs-CZ" b="1" i="1" u="sng" dirty="0" smtClean="0"/>
              <a:t>.</a:t>
            </a:r>
            <a:r>
              <a:rPr lang="cs-CZ" b="1" i="1" dirty="0" smtClean="0"/>
              <a:t>“</a:t>
            </a:r>
          </a:p>
          <a:p>
            <a:r>
              <a:rPr lang="cs-CZ" i="1" dirty="0" err="1"/>
              <a:t>Mt</a:t>
            </a:r>
            <a:r>
              <a:rPr lang="cs-CZ" i="1" dirty="0"/>
              <a:t> 16:24 Tehdy řekl Ježíš svým učedníkům: „</a:t>
            </a:r>
            <a:r>
              <a:rPr lang="cs-CZ" b="1" i="1" u="sng" dirty="0"/>
              <a:t>Kdo chce jít za mnou, zapři sám sebe, vezmi svůj kříž a následuj mne</a:t>
            </a:r>
            <a:r>
              <a:rPr lang="cs-CZ" i="1" u="sng" dirty="0"/>
              <a:t>.</a:t>
            </a:r>
            <a:r>
              <a:rPr lang="cs-CZ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945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4400" i="1" dirty="0" smtClean="0"/>
              <a:t>Jako </a:t>
            </a:r>
            <a:r>
              <a:rPr lang="cs-CZ" sz="4400" i="1" dirty="0"/>
              <a:t>na nás v hojnosti přicházejí utrpení Kristova, tak na nás skrze Krista přichází v hojnosti i útěcha</a:t>
            </a:r>
            <a:r>
              <a:rPr lang="cs-CZ" sz="4400" dirty="0"/>
              <a:t>. </a:t>
            </a:r>
          </a:p>
          <a:p>
            <a:pPr marL="0" indent="0" algn="r">
              <a:buNone/>
            </a:pPr>
            <a:r>
              <a:rPr lang="cs-CZ" sz="4400" i="1" dirty="0" smtClean="0"/>
              <a:t>2 Korintským 1:5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54210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599</Words>
  <Application>Microsoft Office PowerPoint</Application>
  <PresentationFormat>Předvádění na obrazovce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Kolikrát? </vt:lpstr>
      <vt:lpstr>Kolikrát?</vt:lpstr>
      <vt:lpstr>kde Bůh je králem…</vt:lpstr>
      <vt:lpstr>Nechtěl…</vt:lpstr>
      <vt:lpstr>Také ty, jako já</vt:lpstr>
      <vt:lpstr>Prezentace aplikace PowerPoint</vt:lpstr>
      <vt:lpstr>Patříme Pánu</vt:lpstr>
      <vt:lpstr>Následování Krista</vt:lpstr>
      <vt:lpstr>Prezentace aplikace PowerPoint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Snad až sedmkrát?</dc:title>
  <dc:creator>David</dc:creator>
  <cp:lastModifiedBy>David</cp:lastModifiedBy>
  <cp:revision>6</cp:revision>
  <dcterms:created xsi:type="dcterms:W3CDTF">2017-09-17T05:36:13Z</dcterms:created>
  <dcterms:modified xsi:type="dcterms:W3CDTF">2017-09-17T07:34:38Z</dcterms:modified>
</cp:coreProperties>
</file>