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2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B0BA-EA55-4E21-B60C-58702963DDB6}" type="datetimeFigureOut">
              <a:rPr lang="cs-CZ" smtClean="0"/>
              <a:t>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E896-D89C-4A5E-9E57-221607FEE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373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B0BA-EA55-4E21-B60C-58702963DDB6}" type="datetimeFigureOut">
              <a:rPr lang="cs-CZ" smtClean="0"/>
              <a:t>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E896-D89C-4A5E-9E57-221607FEE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28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B0BA-EA55-4E21-B60C-58702963DDB6}" type="datetimeFigureOut">
              <a:rPr lang="cs-CZ" smtClean="0"/>
              <a:t>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E896-D89C-4A5E-9E57-221607FEE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79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B0BA-EA55-4E21-B60C-58702963DDB6}" type="datetimeFigureOut">
              <a:rPr lang="cs-CZ" smtClean="0"/>
              <a:t>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E896-D89C-4A5E-9E57-221607FEE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74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B0BA-EA55-4E21-B60C-58702963DDB6}" type="datetimeFigureOut">
              <a:rPr lang="cs-CZ" smtClean="0"/>
              <a:t>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E896-D89C-4A5E-9E57-221607FEE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2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B0BA-EA55-4E21-B60C-58702963DDB6}" type="datetimeFigureOut">
              <a:rPr lang="cs-CZ" smtClean="0"/>
              <a:t>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E896-D89C-4A5E-9E57-221607FEE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83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B0BA-EA55-4E21-B60C-58702963DDB6}" type="datetimeFigureOut">
              <a:rPr lang="cs-CZ" smtClean="0"/>
              <a:t>1.10.2017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E896-D89C-4A5E-9E57-221607FEE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92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B0BA-EA55-4E21-B60C-58702963DDB6}" type="datetimeFigureOut">
              <a:rPr lang="cs-CZ" smtClean="0"/>
              <a:t>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E896-D89C-4A5E-9E57-221607FEE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48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B0BA-EA55-4E21-B60C-58702963DDB6}" type="datetimeFigureOut">
              <a:rPr lang="cs-CZ" smtClean="0"/>
              <a:t>1.10.2017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E896-D89C-4A5E-9E57-221607FEE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3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B0BA-EA55-4E21-B60C-58702963DDB6}" type="datetimeFigureOut">
              <a:rPr lang="cs-CZ" smtClean="0"/>
              <a:t>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E896-D89C-4A5E-9E57-221607FEE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76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B0BA-EA55-4E21-B60C-58702963DDB6}" type="datetimeFigureOut">
              <a:rPr lang="cs-CZ" smtClean="0"/>
              <a:t>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E896-D89C-4A5E-9E57-221607FEE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495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AB0BA-EA55-4E21-B60C-58702963DDB6}" type="datetimeFigureOut">
              <a:rPr lang="cs-CZ" smtClean="0"/>
              <a:t>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AE896-D89C-4A5E-9E57-221607FEE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54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-963488"/>
            <a:ext cx="8136140" cy="8064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Kdo za to může?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Ez</a:t>
            </a:r>
            <a:r>
              <a:rPr lang="cs-CZ" dirty="0" smtClean="0"/>
              <a:t> 18,25-30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-963488"/>
            <a:ext cx="8136140" cy="8064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309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i="1" dirty="0"/>
              <a:t>Ezechiel 18:25 Vy však říkáte: ‚</a:t>
            </a:r>
            <a:r>
              <a:rPr lang="cs-CZ" b="1" i="1" dirty="0"/>
              <a:t>Cesta Panovníkova není správná</a:t>
            </a:r>
            <a:r>
              <a:rPr lang="cs-CZ" i="1" dirty="0"/>
              <a:t>.‘ Nuže, slyšte, dome izraelský: Má cesta že není správná? </a:t>
            </a:r>
            <a:r>
              <a:rPr lang="cs-CZ" b="1" i="1" dirty="0"/>
              <a:t>Nejsou to vaše cesty, jež nejsou správné?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26 Když se </a:t>
            </a:r>
            <a:r>
              <a:rPr lang="cs-CZ" b="1" i="1" dirty="0"/>
              <a:t>spravedlivý</a:t>
            </a:r>
            <a:r>
              <a:rPr lang="cs-CZ" i="1" dirty="0"/>
              <a:t> </a:t>
            </a:r>
            <a:r>
              <a:rPr lang="cs-CZ" i="1" u="sng" dirty="0"/>
              <a:t>odvrátí od své spravedlnosti a dopouští</a:t>
            </a:r>
            <a:r>
              <a:rPr lang="cs-CZ" i="1" dirty="0"/>
              <a:t> se bezpráví, umře za to; zemře pro své bezpráví, jehož se dopouštěl.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27 Když se však </a:t>
            </a:r>
            <a:r>
              <a:rPr lang="cs-CZ" b="1" i="1" dirty="0"/>
              <a:t>svévolník</a:t>
            </a:r>
            <a:r>
              <a:rPr lang="cs-CZ" i="1" dirty="0"/>
              <a:t> </a:t>
            </a:r>
            <a:r>
              <a:rPr lang="cs-CZ" i="1" u="sng" dirty="0"/>
              <a:t>odvrátí od své zvůle</a:t>
            </a:r>
            <a:r>
              <a:rPr lang="cs-CZ" i="1" dirty="0"/>
              <a:t>, jíž se dopouštěl, a jedná podle práva a spravedlnosti, zachová svou duši při životě.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28 Prohlédl totiž a odvrátil se ode všech svých nevěrností, jichž se dopouštěl; jistě bude žít, nezemře.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29 Avšak dům izraelský říká: ‚Cesta Panovníkova není správná.‘ Mé cesty že nejsou správné, dome izraelský? Nejsou to vaše cesty, jež nejsou správné?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30 Proto budu soudit každého z vás, dome izraelský, podle jeho cest, je výrok Panovníka Hospodina. </a:t>
            </a:r>
            <a:r>
              <a:rPr lang="cs-CZ" b="1" i="1" u="sng" dirty="0"/>
              <a:t>Obraťte se a odvraťte se ode všech svých nevěrností a vaše nepravost vám nebude k pádu.</a:t>
            </a:r>
            <a:endParaRPr lang="cs-CZ" b="1" u="sng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80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On!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816" y="2578653"/>
            <a:ext cx="4320480" cy="428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Ezechiel 18:25 Vy však říkáte: ‚</a:t>
            </a:r>
            <a:r>
              <a:rPr lang="cs-CZ" i="1" u="sng" dirty="0"/>
              <a:t>Cesta</a:t>
            </a:r>
            <a:r>
              <a:rPr lang="cs-CZ" i="1" dirty="0"/>
              <a:t> Panovníkova </a:t>
            </a:r>
            <a:r>
              <a:rPr lang="cs-CZ" i="1" u="sng" dirty="0"/>
              <a:t>není správná</a:t>
            </a:r>
            <a:r>
              <a:rPr lang="cs-CZ" i="1" dirty="0"/>
              <a:t>.‘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964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816" y="2578653"/>
            <a:ext cx="4320480" cy="428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Já?!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/>
              <a:t>‘ </a:t>
            </a:r>
            <a:r>
              <a:rPr lang="cs-CZ" i="1" dirty="0"/>
              <a:t>Nuže, slyšte, dome izraelský: </a:t>
            </a:r>
            <a:r>
              <a:rPr lang="cs-CZ" b="1" i="1" dirty="0"/>
              <a:t>Má cesta</a:t>
            </a:r>
            <a:r>
              <a:rPr lang="cs-CZ" i="1" dirty="0"/>
              <a:t> že není správná? Nejsou to </a:t>
            </a:r>
            <a:r>
              <a:rPr lang="cs-CZ" b="1" i="1" u="sng" dirty="0"/>
              <a:t>vaše cesty</a:t>
            </a:r>
            <a:r>
              <a:rPr lang="cs-CZ" i="1" dirty="0"/>
              <a:t>, jež nejsou správné?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006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Moje zodpovědnost?!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/>
              <a:t>26 Když se </a:t>
            </a:r>
            <a:r>
              <a:rPr lang="cs-CZ" b="1" i="1" dirty="0"/>
              <a:t>spravedlivý</a:t>
            </a:r>
            <a:r>
              <a:rPr lang="cs-CZ" i="1" dirty="0"/>
              <a:t> odvrátí od své spravedlnosti a dopouští se bezpráví, </a:t>
            </a:r>
            <a:r>
              <a:rPr lang="cs-CZ" b="1" i="1" dirty="0"/>
              <a:t>umře za to; </a:t>
            </a:r>
            <a:r>
              <a:rPr lang="cs-CZ" b="1" i="1" u="sng" dirty="0"/>
              <a:t>zemře</a:t>
            </a:r>
            <a:r>
              <a:rPr lang="cs-CZ" b="1" i="1" dirty="0"/>
              <a:t> pro své bezpráví, jehož se dopouštěl.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27 Když se však </a:t>
            </a:r>
            <a:r>
              <a:rPr lang="cs-CZ" b="1" i="1" dirty="0"/>
              <a:t>svévolník</a:t>
            </a:r>
            <a:r>
              <a:rPr lang="cs-CZ" i="1" dirty="0"/>
              <a:t> odvrátí od své zvůle, jíž se dopouštěl, a jedná podle práva a spravedlnosti, </a:t>
            </a:r>
            <a:r>
              <a:rPr lang="cs-CZ" b="1" i="1" dirty="0"/>
              <a:t>zachová svou duši při </a:t>
            </a:r>
            <a:r>
              <a:rPr lang="cs-CZ" b="1" i="1" u="sng" dirty="0"/>
              <a:t>životě</a:t>
            </a:r>
            <a:r>
              <a:rPr lang="cs-CZ" i="1" dirty="0"/>
              <a:t>.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28 Prohlédl totiž a odvrátil se ode všech svých nevěrností, jichž se dopouštěl; </a:t>
            </a:r>
            <a:r>
              <a:rPr lang="cs-CZ" b="1" i="1" dirty="0"/>
              <a:t>jistě bude žít, nezemře.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886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Obraťte se!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/>
              <a:t>29 Avšak dům izraelský říká: ‚Cesta Panovníkova není správná.‘ Mé cesty že nejsou správné, dome izraelský? Nejsou to vaše cesty, jež nejsou správné?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30 Proto budu soudit každého z vás, dome izraelský, podle jeho cest, je výrok Panovníka Hospodina. </a:t>
            </a:r>
            <a:r>
              <a:rPr lang="cs-CZ" b="1" i="1" u="sng" dirty="0"/>
              <a:t>Obraťte se a odvraťte se </a:t>
            </a:r>
            <a:r>
              <a:rPr lang="cs-CZ" b="1" i="1" dirty="0"/>
              <a:t>ode všech svých nevěrností a vaše nepravost vám nebude k pádu.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436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Bůh působí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Filipským 2:13 Neboť je to Bůh, který ve vás působí, že chcete i činíte, co se mu líbí.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99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Kristu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x-none"/>
              <a:t>Filipským 2:1 </a:t>
            </a:r>
            <a:r>
              <a:rPr lang="x-none" b="1"/>
              <a:t>Je-li možno povzbudit </a:t>
            </a:r>
            <a:r>
              <a:rPr lang="x-none" b="1" u="sng"/>
              <a:t>v Kristu</a:t>
            </a:r>
            <a:r>
              <a:rPr lang="x-none" b="1"/>
              <a:t>, je-li možno posílit láskou, je-li jaké společenství Ducha, je-li jaký soucit a slitování: </a:t>
            </a:r>
            <a:endParaRPr lang="cs-CZ" b="1" dirty="0"/>
          </a:p>
          <a:p>
            <a:pPr marL="0" indent="0">
              <a:buNone/>
            </a:pPr>
            <a:r>
              <a:rPr lang="x-none"/>
              <a:t>2 dovršte mou radost a buďte stejné mysli, mějte stejnou lásku, buďte jedné duše, jednoho smýšlení, </a:t>
            </a:r>
            <a:endParaRPr lang="cs-CZ" dirty="0"/>
          </a:p>
          <a:p>
            <a:pPr marL="0" indent="0">
              <a:buNone/>
            </a:pPr>
            <a:r>
              <a:rPr lang="x-none"/>
              <a:t>3 v ničem se nedejte ovládat ctižádostí ani ješitností, nýbrž v pokoře pokládejte jeden druhého za přednějšího než sebe; </a:t>
            </a:r>
            <a:endParaRPr lang="cs-CZ" dirty="0"/>
          </a:p>
          <a:p>
            <a:pPr marL="0" indent="0">
              <a:buNone/>
            </a:pPr>
            <a:r>
              <a:rPr lang="x-none"/>
              <a:t>4 každý ať má na mysli to, co slouží druhým, ne jen jemu. </a:t>
            </a:r>
            <a:endParaRPr lang="cs-CZ" dirty="0"/>
          </a:p>
          <a:p>
            <a:pPr marL="0" indent="0">
              <a:buNone/>
            </a:pPr>
            <a:r>
              <a:rPr lang="x-none"/>
              <a:t>5 Nechť je mezi vámi takové smýšlení jako </a:t>
            </a:r>
            <a:r>
              <a:rPr lang="x-none" b="1" u="sng"/>
              <a:t>v Kristu Ježíši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834309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Žalm </a:t>
            </a:r>
            <a:r>
              <a:rPr lang="cs-CZ" b="1" dirty="0" smtClean="0"/>
              <a:t>25,</a:t>
            </a:r>
            <a:r>
              <a:rPr lang="cs-CZ" dirty="0" smtClean="0"/>
              <a:t>6  </a:t>
            </a:r>
            <a:r>
              <a:rPr lang="cs-CZ" dirty="0"/>
              <a:t>Hospodine, pamatuj na svoje slitování, na své milosrdenství, které je od věčnosti. </a:t>
            </a:r>
          </a:p>
          <a:p>
            <a:pPr marL="0" indent="0">
              <a:buNone/>
            </a:pPr>
            <a:r>
              <a:rPr lang="cs-CZ" dirty="0"/>
              <a:t>7   </a:t>
            </a:r>
            <a:r>
              <a:rPr lang="cs-CZ" b="1" dirty="0"/>
              <a:t>Nepřipomínej si hříchy mého mládí</a:t>
            </a:r>
            <a:r>
              <a:rPr lang="cs-CZ" dirty="0"/>
              <a:t>, moje nevěrnosti, pamatuj na mě se svým milosrdenstvím pro svou dobrotivost, Hospodine. </a:t>
            </a:r>
          </a:p>
          <a:p>
            <a:pPr marL="0" indent="0">
              <a:buNone/>
            </a:pPr>
            <a:r>
              <a:rPr lang="cs-CZ" dirty="0"/>
              <a:t>8   Hospodin je dobrotivý, přímý, proto ukazuje hříšným cestu.</a:t>
            </a:r>
          </a:p>
          <a:p>
            <a:pPr marL="0" indent="0">
              <a:buNone/>
            </a:pPr>
            <a:r>
              <a:rPr lang="cs-CZ" b="1" dirty="0"/>
              <a:t>9   </a:t>
            </a:r>
            <a:r>
              <a:rPr lang="cs-CZ" b="1" u="sng" dirty="0"/>
              <a:t>On pokorné vede cestou</a:t>
            </a:r>
            <a:r>
              <a:rPr lang="cs-CZ" b="1" dirty="0"/>
              <a:t> práva, </a:t>
            </a:r>
            <a:r>
              <a:rPr lang="cs-CZ" b="1" u="sng" dirty="0"/>
              <a:t>on pokorné učí chodit </a:t>
            </a:r>
            <a:r>
              <a:rPr lang="cs-CZ" b="1" dirty="0"/>
              <a:t>po své cestě.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10   </a:t>
            </a:r>
            <a:r>
              <a:rPr lang="cs-CZ" b="1" dirty="0"/>
              <a:t>Všechny stezky Hospodinovy jsou milosrdenství </a:t>
            </a:r>
            <a:r>
              <a:rPr lang="cs-CZ" dirty="0"/>
              <a:t>a věrnost pro ty, kteří dodržují jeho smlouvu a svědectví. </a:t>
            </a:r>
          </a:p>
          <a:p>
            <a:pPr marL="0" indent="0">
              <a:buNone/>
            </a:pPr>
            <a:r>
              <a:rPr lang="cs-CZ" dirty="0"/>
              <a:t>11   </a:t>
            </a:r>
            <a:r>
              <a:rPr lang="cs-CZ" b="1" dirty="0"/>
              <a:t>Pro své jméno, Hospodine, odpusť mi mou nepravost, je velká. </a:t>
            </a:r>
          </a:p>
          <a:p>
            <a:pPr marL="0" indent="0">
              <a:buNone/>
            </a:pPr>
            <a:r>
              <a:rPr lang="cs-CZ" dirty="0"/>
              <a:t>12  </a:t>
            </a:r>
            <a:r>
              <a:rPr lang="cs-CZ" b="1" dirty="0"/>
              <a:t>Jak je tomu s mužem, jenž se bojí Hospodina? </a:t>
            </a:r>
            <a:r>
              <a:rPr lang="cs-CZ" b="1" u="sng" dirty="0"/>
              <a:t>Ukáže mu cestu, kterou si má zvolit. </a:t>
            </a:r>
          </a:p>
          <a:p>
            <a:pPr marL="0" indent="0">
              <a:buNone/>
            </a:pPr>
            <a:r>
              <a:rPr lang="cs-CZ" dirty="0"/>
              <a:t>13 Jeho duše se uhostí v dobru, jeho potomstvo obdrží zemi.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2382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620</Words>
  <Application>Microsoft Office PowerPoint</Application>
  <PresentationFormat>Předvádění na obrazovce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Kdo za to může? </vt:lpstr>
      <vt:lpstr>Prezentace aplikace PowerPoint</vt:lpstr>
      <vt:lpstr>On!</vt:lpstr>
      <vt:lpstr>Já?!</vt:lpstr>
      <vt:lpstr>Moje zodpovědnost?!</vt:lpstr>
      <vt:lpstr>Obraťte se!</vt:lpstr>
      <vt:lpstr>Bůh působí</vt:lpstr>
      <vt:lpstr>V Kristu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Kdo za to může?</dc:title>
  <dc:creator>David</dc:creator>
  <cp:lastModifiedBy>David</cp:lastModifiedBy>
  <cp:revision>5</cp:revision>
  <dcterms:created xsi:type="dcterms:W3CDTF">2017-10-01T05:47:00Z</dcterms:created>
  <dcterms:modified xsi:type="dcterms:W3CDTF">2017-10-01T07:18:22Z</dcterms:modified>
</cp:coreProperties>
</file>