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3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6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53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09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73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7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4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97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6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3207-4492-4E80-BF6C-4B0EACC41CF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CCD7-6E4E-4DB1-87E6-0A3BEF6E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Já?!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Mt</a:t>
            </a:r>
            <a:r>
              <a:rPr lang="cs-CZ" dirty="0" smtClean="0"/>
              <a:t> 21,33-46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37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Bůh </a:t>
            </a:r>
            <a:r>
              <a:rPr lang="cs-CZ" dirty="0"/>
              <a:t>„chce ztrácet čas“ i s takovými lidmi </a:t>
            </a:r>
            <a:r>
              <a:rPr lang="cs-CZ" dirty="0" smtClean="0"/>
              <a:t>jako ty </a:t>
            </a:r>
            <a:r>
              <a:rPr lang="cs-CZ" dirty="0"/>
              <a:t>nebo já.</a:t>
            </a:r>
          </a:p>
          <a:p>
            <a:pPr lvl="0"/>
            <a:r>
              <a:rPr lang="cs-CZ" dirty="0" smtClean="0"/>
              <a:t>Buďme </a:t>
            </a:r>
            <a:r>
              <a:rPr lang="cs-CZ" dirty="0"/>
              <a:t>trpělivější s lidmi i se sebou samými. </a:t>
            </a:r>
          </a:p>
          <a:p>
            <a:pPr lvl="0"/>
            <a:r>
              <a:rPr lang="cs-CZ" dirty="0" smtClean="0"/>
              <a:t>Pozornost ke Kristu. </a:t>
            </a:r>
            <a:endParaRPr lang="cs-CZ" dirty="0"/>
          </a:p>
          <a:p>
            <a:pPr lvl="0"/>
            <a:r>
              <a:rPr lang="cs-CZ" dirty="0" smtClean="0"/>
              <a:t>Netrapme se - sebe, ale zároveň </a:t>
            </a:r>
            <a:r>
              <a:rPr lang="cs-CZ" dirty="0"/>
              <a:t>se nezříkejme své zodpovědnosti za tento svět, lidi a </a:t>
            </a:r>
            <a:r>
              <a:rPr lang="cs-CZ" dirty="0" smtClean="0"/>
              <a:t>i </a:t>
            </a:r>
            <a:r>
              <a:rPr lang="cs-CZ" dirty="0"/>
              <a:t>svůj </a:t>
            </a:r>
            <a:r>
              <a:rPr lang="cs-CZ" dirty="0" smtClean="0"/>
              <a:t>život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i="1" dirty="0"/>
              <a:t>Matouš 21:33 Poslyšte jiné podobenství: Jeden hospodář vysadil vinici, obehnal ji zdí, vykopal v ní lis a vystavěl strážní věž; potom vinici pronajal vinařům a odcestoval. </a:t>
            </a:r>
          </a:p>
          <a:p>
            <a:pPr marL="0" indent="0">
              <a:buNone/>
            </a:pPr>
            <a:r>
              <a:rPr lang="cs-CZ" sz="2100" i="1" dirty="0"/>
              <a:t>34 Když se přiblížil čas vinobraní, poslal své služebníky k vinařům, aby převzali jeho díl úrody. </a:t>
            </a:r>
            <a:r>
              <a:rPr lang="cs-CZ" sz="2100" i="1" dirty="0" smtClean="0"/>
              <a:t>35 </a:t>
            </a:r>
            <a:r>
              <a:rPr lang="cs-CZ" sz="2100" i="1" dirty="0"/>
              <a:t>Ale vinaři jeho služebníky chytili, jednoho zbili, druhého zabili, dalšího ukamenovali. </a:t>
            </a:r>
            <a:r>
              <a:rPr lang="cs-CZ" sz="2100" i="1" dirty="0" smtClean="0"/>
              <a:t>36 </a:t>
            </a:r>
            <a:r>
              <a:rPr lang="cs-CZ" sz="2100" i="1" dirty="0"/>
              <a:t>Znovu poslal jiné služebníky, a to více než předtím, ale naložili s nimi právě </a:t>
            </a:r>
            <a:r>
              <a:rPr lang="cs-CZ" sz="2100" i="1" dirty="0" smtClean="0"/>
              <a:t>tak.37 </a:t>
            </a:r>
            <a:r>
              <a:rPr lang="cs-CZ" sz="2100" i="1" dirty="0"/>
              <a:t>Nakonec k nim poslal svého syna; řekl si: ‚Na mého syna budou mít přece ohled</a:t>
            </a:r>
            <a:r>
              <a:rPr lang="cs-CZ" sz="2100" i="1" dirty="0" smtClean="0"/>
              <a:t>!‘38 </a:t>
            </a:r>
            <a:r>
              <a:rPr lang="cs-CZ" sz="2100" i="1" dirty="0"/>
              <a:t>Když však vinaři shlédli syna, řekli si mezi sebou: ‚To je dědic. Pojďte, zabijme ho, a dědictví připadne nám</a:t>
            </a:r>
            <a:r>
              <a:rPr lang="cs-CZ" sz="2100" i="1" dirty="0" smtClean="0"/>
              <a:t>!‘39 </a:t>
            </a:r>
            <a:r>
              <a:rPr lang="cs-CZ" sz="2100" i="1" dirty="0"/>
              <a:t>Chytili ho, vyvlekli ven z vinice a zabili. </a:t>
            </a:r>
            <a:r>
              <a:rPr lang="cs-CZ" sz="2100" i="1" dirty="0" smtClean="0"/>
              <a:t>40 </a:t>
            </a:r>
            <a:r>
              <a:rPr lang="cs-CZ" sz="2100" i="1" dirty="0"/>
              <a:t>Když nyní přijde pán vinice, co udělá těm vinařům?“</a:t>
            </a:r>
          </a:p>
          <a:p>
            <a:pPr marL="0" indent="0">
              <a:buNone/>
            </a:pPr>
            <a:r>
              <a:rPr lang="cs-CZ" sz="2100" i="1" dirty="0"/>
              <a:t>41 Řekli mu: „Zlé bez milosti zahubí a vinici pronajme jiným vinařům, kteří mu budou odvádět výnos v určený čas</a:t>
            </a:r>
            <a:r>
              <a:rPr lang="cs-CZ" sz="2100" i="1" dirty="0" smtClean="0"/>
              <a:t>.“42 </a:t>
            </a:r>
            <a:r>
              <a:rPr lang="cs-CZ" sz="2100" i="1" dirty="0"/>
              <a:t>Ježíš jim řekl: „Což jste nikdy nečetli v Písmech: ‚Kámen, který stavitelé zavrhli, stal se kamenem úhelným; Hospodin(f) to učinil a je to podivuhodné v našich očích‘? </a:t>
            </a:r>
          </a:p>
          <a:p>
            <a:pPr marL="0" indent="0">
              <a:buNone/>
            </a:pPr>
            <a:r>
              <a:rPr lang="cs-CZ" sz="2100" i="1" dirty="0"/>
              <a:t>43 Proto vám pravím, že vám Boží království bude odňato a bude dáno národu, který ponese jeho </a:t>
            </a:r>
            <a:r>
              <a:rPr lang="cs-CZ" sz="2100" i="1" dirty="0" smtClean="0"/>
              <a:t>ovoce.44 </a:t>
            </a:r>
            <a:r>
              <a:rPr lang="cs-CZ" sz="2100" i="1" dirty="0"/>
              <a:t>Kdo padne na ten kámen, roztříští se, a na koho on padne, toho rozdrtí(g).“ </a:t>
            </a:r>
          </a:p>
          <a:p>
            <a:pPr marL="0" indent="0">
              <a:buNone/>
            </a:pPr>
            <a:r>
              <a:rPr lang="cs-CZ" sz="2100" i="1" dirty="0"/>
              <a:t>45 Když slyšeli velekněží a farizeové tato podobenství, poznali, že mluví o nich.</a:t>
            </a:r>
          </a:p>
          <a:p>
            <a:pPr marL="0" indent="0">
              <a:buNone/>
            </a:pPr>
            <a:r>
              <a:rPr lang="cs-CZ" sz="2100" i="1" dirty="0"/>
              <a:t>46 Hleděli se ho zmocnit, ale báli se zástupů, protože ty ho měly za proroka</a:t>
            </a:r>
            <a:r>
              <a:rPr lang="cs-CZ" sz="2100" i="1" dirty="0" smtClean="0"/>
              <a:t>.</a:t>
            </a:r>
            <a:endParaRPr lang="cs-CZ" sz="2100" i="1" dirty="0"/>
          </a:p>
        </p:txBody>
      </p:sp>
    </p:spTree>
    <p:extLst>
      <p:ext uri="{BB962C8B-B14F-4D97-AF65-F5344CB8AC3E}">
        <p14:creationId xmlns:p14="http://schemas.microsoft.com/office/powerpoint/2010/main" val="108138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Poslyšte jiné podobenství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Matouš 21:33 Poslyšte jiné podobenství: Jeden hospodář vysadil vinici, obehnal ji zdí, vykopal v ní lis a vystavěl strážní věž; potom vinici pronajal vinařům a odcestoval.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34 Když se přiblížil čas vinobraní, poslal své služebníky k vinařům, aby převzali jeho díl úrody.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7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Znovu…nakonec…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35 Ale vinaři jeho služebníky chytili, jednoho zbili, druhého zabili, dalšího ukamenovali.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36 </a:t>
            </a:r>
            <a:r>
              <a:rPr lang="cs-CZ" b="1" i="1" u="sng" dirty="0"/>
              <a:t>Znovu</a:t>
            </a:r>
            <a:r>
              <a:rPr lang="cs-CZ" i="1" dirty="0"/>
              <a:t> poslal jiné služebníky, a to více než předtím, ale naložili s nimi právě tak.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37 </a:t>
            </a:r>
            <a:r>
              <a:rPr lang="cs-CZ" b="1" i="1" u="sng" dirty="0"/>
              <a:t>Nakonec</a:t>
            </a:r>
            <a:r>
              <a:rPr lang="cs-CZ" i="1" dirty="0"/>
              <a:t> k nim poslal svého syna; řekl si: ‚Na mého syna budou mít přece ohled!‘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38 Když však vinaři shlédli syna, řekli si mezi sebou: ‚To je dědic. Pojďte, zabijme ho, a dědictví připadne nám!‘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39 Chytili ho, vyvlekli ven z vinice a zabili.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Zahubí!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40 Když nyní přijde pán vinice, co udělá těm vinařům?“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41 Řekli mu: „Zlé </a:t>
            </a:r>
            <a:r>
              <a:rPr lang="cs-CZ" b="1" i="1" dirty="0"/>
              <a:t>bez milosti zahubí </a:t>
            </a:r>
            <a:r>
              <a:rPr lang="cs-CZ" i="1" dirty="0"/>
              <a:t>a vinici pronajme jiným vinařům, kteří mu budou odvádět výnos v určený čas.“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67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42 Ježíš jim řekl: „Což jste nikdy nečetli v Písmech: ‚Kámen, který stavitelé zavrhli, stal se kamenem úhelným; Hospodin to učinil a je to podivuhodné v našich očích‘?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43 Proto vám pravím, že vám Boží království bude odňato a bude dáno národu, který ponese jeho ovoce.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44 Kdo padne na ten kámen, roztříští se, a na koho on padne, toho rozdrtí“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15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45 Když slyšeli velekněží a farizeové tato podobenství, </a:t>
            </a:r>
            <a:r>
              <a:rPr lang="cs-CZ" b="1" i="1" u="sng" dirty="0"/>
              <a:t>poznali, že mluví o nich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46 Hleděli se ho zmocnit, ale báli se zástupů, protože ty ho měly za proroka.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0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Netrapte sebe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Filipským 4:6 </a:t>
            </a:r>
            <a:r>
              <a:rPr lang="cs-CZ" b="1" i="1" u="sng" dirty="0"/>
              <a:t>Netrapte se </a:t>
            </a:r>
            <a:r>
              <a:rPr lang="cs-CZ" i="1" dirty="0"/>
              <a:t>žádnou starostí, ale v každé modlitbě a prosbě děkujte a předkládejte své žádosti Bohu.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7 A pokoj Boží, převyšující každé pomyšlení, bude střežit vaše srdce i mysl v Kristu Ježíši.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85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Přemýšlejte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8 Konečně, bratří, </a:t>
            </a:r>
            <a:r>
              <a:rPr lang="cs-CZ" b="1" i="1" u="sng" dirty="0"/>
              <a:t>přemýšlejte</a:t>
            </a:r>
            <a:r>
              <a:rPr lang="cs-CZ" i="1" dirty="0"/>
              <a:t> o všem, co je pravdivé, čestné, spravedlivé, čisté, cokoli je hodné lásky, co má dobrou pověst, co se považuje za ctnost a co sklízí pochvalu.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101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680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Já?!</vt:lpstr>
      <vt:lpstr>Prezentace aplikace PowerPoint</vt:lpstr>
      <vt:lpstr>Poslyšte jiné podobenství</vt:lpstr>
      <vt:lpstr>Znovu…nakonec…</vt:lpstr>
      <vt:lpstr>Zahubí!</vt:lpstr>
      <vt:lpstr>Kámen</vt:lpstr>
      <vt:lpstr>O nich</vt:lpstr>
      <vt:lpstr>Netrapte sebe</vt:lpstr>
      <vt:lpstr>Přemýšlejte 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Já?!</dc:title>
  <dc:creator>David</dc:creator>
  <cp:lastModifiedBy>David</cp:lastModifiedBy>
  <cp:revision>3</cp:revision>
  <dcterms:created xsi:type="dcterms:W3CDTF">2017-10-08T07:12:40Z</dcterms:created>
  <dcterms:modified xsi:type="dcterms:W3CDTF">2017-10-08T07:35:29Z</dcterms:modified>
</cp:coreProperties>
</file>