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7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63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4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79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2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6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34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29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5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12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3BE7-AB2A-4609-837C-F52345B90398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3694-E5AD-4BF9-BCF8-626461334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28" y="3789040"/>
            <a:ext cx="4245674" cy="308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cs-CZ" dirty="0" err="1" smtClean="0"/>
              <a:t>Mt</a:t>
            </a:r>
            <a:r>
              <a:rPr lang="cs-CZ" dirty="0" smtClean="0"/>
              <a:t> 22,1-14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Nabídka x poptávka</a:t>
            </a:r>
            <a:endParaRPr lang="cs-CZ" dirty="0"/>
          </a:p>
        </p:txBody>
      </p:sp>
      <p:pic>
        <p:nvPicPr>
          <p:cNvPr id="1028" name="Picture 4" descr="Image result for más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4765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0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jsi TY a kdo jsem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11 Když král vstoupil mezi stolovníky, spatřil tam člověka, který </a:t>
            </a:r>
            <a:r>
              <a:rPr lang="cs-CZ" b="1" i="1" dirty="0"/>
              <a:t>nebyl oblečen na svatbu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12 Řekl mu: ‚Příteli, jak ses sem dostal, když nejsi oblečen na svatbu?‘ On se nezmohl ani na slovo.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13 Tu řekl král sloužícím: ‚Svažte mu ruce i nohy a </a:t>
            </a:r>
            <a:r>
              <a:rPr lang="cs-CZ" b="1" i="1" dirty="0"/>
              <a:t>uvrhněte ho ven do temnot</a:t>
            </a:r>
            <a:r>
              <a:rPr lang="cs-CZ" i="1" dirty="0"/>
              <a:t>; tam bude </a:t>
            </a:r>
            <a:r>
              <a:rPr lang="cs-CZ" b="1" i="1" dirty="0"/>
              <a:t>pláč a skřípění zubů</a:t>
            </a:r>
            <a:r>
              <a:rPr lang="cs-CZ" i="1" dirty="0"/>
              <a:t>.‘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14 Neboť </a:t>
            </a:r>
            <a:r>
              <a:rPr lang="cs-CZ" b="1" i="1" dirty="0"/>
              <a:t>mnozí</a:t>
            </a:r>
            <a:r>
              <a:rPr lang="cs-CZ" i="1" dirty="0"/>
              <a:t> jsou pozváni, ale </a:t>
            </a:r>
            <a:r>
              <a:rPr lang="cs-CZ" b="1" i="1" dirty="0"/>
              <a:t>málokdo</a:t>
            </a:r>
            <a:r>
              <a:rPr lang="cs-CZ" i="1" dirty="0"/>
              <a:t> bude vybrán.“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5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sz="4800" b="1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4800" b="1" smtClean="0">
                <a:solidFill>
                  <a:srgbClr val="0070C0"/>
                </a:solidFill>
              </a:rPr>
              <a:t>nabídka</a:t>
            </a:r>
            <a:r>
              <a:rPr lang="cs-CZ" sz="4800" b="1" smtClean="0"/>
              <a:t> </a:t>
            </a:r>
            <a:r>
              <a:rPr lang="cs-CZ" sz="4800" b="1" dirty="0" smtClean="0"/>
              <a:t>x </a:t>
            </a:r>
            <a:r>
              <a:rPr lang="cs-CZ" sz="4800" b="1" dirty="0" smtClean="0">
                <a:solidFill>
                  <a:srgbClr val="FF0000"/>
                </a:solidFill>
              </a:rPr>
              <a:t>poptávka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21309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i="1" dirty="0"/>
              <a:t> Matouš 22:1 A Ježíš k nim znovu mluvil v podobenstvích: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 „S královstvím nebeským je to tak, jako když jeden král vystrojil svatbu svému synu.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 Poslal služebníky, aby přivedli pozvané na svatbu, ale oni nechtěli jít.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 Poslal znovu jiné služebníky se slovy: ‚Řekněte pozvaným: Hle, hostinu jsem uchystal, býčci a krmný dobytek je poražen, všechno je připraveno; pojďte na svatbu!‘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5 Ale oni nedbali a odešli, jeden na své pole, druhý za svým obchodem.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6 Ostatní chytili jeho služebníky, potupně je ztýrali a zabili je.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7 Tu se král rozhněval, poslal svá vojska, vrahy zahubil a jejich město vypálil.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8 Potom řekl svým služebníkům: ‚Svatba je připravena, ale pozvaní nebyli jí hodni;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9 jděte tedy na rozcestí, a koho najdete, pozvěte na svatbu.‘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10 Služebníci vyšli na cesty a shromáždili všechny, které nalezli, zlé i dobré; a svatební síň(h) se naplnila stolovníky.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11 Když král vstoupil mezi stolovníky, spatřil tam člověka, který nebyl oblečen na svatbu.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12 Řekl mu: ‚Příteli, jak ses sem dostal, když nejsi oblečen na svatbu?‘ On se nezmohl ani na slovo.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13 Tu řekl král sloužícím: ‚Svažte mu ruce i nohy a uvrhněte ho ven do temnot; tam bude pláč a skřípění zubů.‘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14 Neboť mnozí jsou pozváni, ale málokdo bude vybrán.“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3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Království nebeské - 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2 „</a:t>
            </a:r>
            <a:r>
              <a:rPr lang="cs-CZ" b="1" i="1" dirty="0"/>
              <a:t>S královstvím nebeským </a:t>
            </a:r>
            <a:r>
              <a:rPr lang="cs-CZ" i="1" dirty="0"/>
              <a:t>je to tak, jako když jeden král vystrojil </a:t>
            </a:r>
            <a:r>
              <a:rPr lang="cs-CZ" b="1" i="1" dirty="0"/>
              <a:t>svatbu</a:t>
            </a:r>
            <a:r>
              <a:rPr lang="cs-CZ" i="1" dirty="0"/>
              <a:t> svému synu.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 Poslal služebníky, aby přivedli pozvané na svatbu,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47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ale… nechtěli…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2 „S královstvím nebeským je to tak, jako když jeden král vystrojil svatbu svému synu.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3 Poslal služebníky, aby přivedli pozvané na svatbu,</a:t>
            </a:r>
            <a:endParaRPr lang="cs-CZ" dirty="0" smtClean="0"/>
          </a:p>
          <a:p>
            <a:pPr marL="0" indent="0">
              <a:buNone/>
            </a:pPr>
            <a:r>
              <a:rPr lang="cs-CZ" sz="4800" b="1" i="1" dirty="0" smtClean="0"/>
              <a:t>	</a:t>
            </a:r>
            <a:r>
              <a:rPr lang="cs-CZ" sz="4800" b="1" i="1" u="sng" dirty="0" smtClean="0"/>
              <a:t>ale</a:t>
            </a:r>
            <a:r>
              <a:rPr lang="cs-CZ" sz="4800" i="1" dirty="0" smtClean="0"/>
              <a:t> </a:t>
            </a:r>
            <a:r>
              <a:rPr lang="cs-CZ" sz="4800" i="1" dirty="0"/>
              <a:t>oni </a:t>
            </a:r>
            <a:r>
              <a:rPr lang="cs-CZ" sz="4800" b="1" i="1" u="sng" dirty="0"/>
              <a:t>nechtěli</a:t>
            </a:r>
            <a:r>
              <a:rPr lang="cs-CZ" sz="4800" i="1" dirty="0"/>
              <a:t> jít.</a:t>
            </a:r>
            <a:endParaRPr lang="cs-CZ" sz="4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05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všechno...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4 Poslal </a:t>
            </a:r>
            <a:r>
              <a:rPr lang="cs-CZ" b="1" i="1" dirty="0"/>
              <a:t>znovu</a:t>
            </a:r>
            <a:r>
              <a:rPr lang="cs-CZ" i="1" dirty="0"/>
              <a:t> jiné služebníky se slovy: ‚Řekněte pozvaným: Hle, </a:t>
            </a:r>
            <a:r>
              <a:rPr lang="cs-CZ" b="1" i="1" u="sng" dirty="0"/>
              <a:t>hostinu</a:t>
            </a:r>
            <a:r>
              <a:rPr lang="cs-CZ" b="1" i="1" dirty="0"/>
              <a:t> jsem uchystal, </a:t>
            </a:r>
            <a:r>
              <a:rPr lang="cs-CZ" b="1" i="1" u="sng" dirty="0"/>
              <a:t>býčci</a:t>
            </a:r>
            <a:r>
              <a:rPr lang="cs-CZ" b="1" i="1" dirty="0"/>
              <a:t> a krmný </a:t>
            </a:r>
            <a:r>
              <a:rPr lang="cs-CZ" b="1" i="1" u="sng" dirty="0"/>
              <a:t>dobytek</a:t>
            </a:r>
            <a:r>
              <a:rPr lang="cs-CZ" b="1" i="1" dirty="0"/>
              <a:t> je poražen, </a:t>
            </a:r>
            <a:r>
              <a:rPr lang="cs-CZ" b="1" i="1" u="sng" dirty="0"/>
              <a:t>všechno</a:t>
            </a:r>
            <a:r>
              <a:rPr lang="cs-CZ" b="1" i="1" dirty="0"/>
              <a:t> je připraveno; </a:t>
            </a:r>
            <a:r>
              <a:rPr lang="cs-CZ" b="1" i="1" u="sng" dirty="0"/>
              <a:t>pojďte na svatbu</a:t>
            </a:r>
            <a:r>
              <a:rPr lang="cs-CZ" i="1" dirty="0"/>
              <a:t>!‘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22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 oni…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4 Poslal znovu jiné služebníky se slovy: ‚Řekněte pozvaným: Hle, hostinu jsem uchystal, býčci a krmný dobytek je poražen, všechno je připraveno; pojďte na svatbu!‘</a:t>
            </a:r>
            <a:endParaRPr lang="cs-CZ" dirty="0"/>
          </a:p>
          <a:p>
            <a:pPr marL="0" indent="0">
              <a:buNone/>
            </a:pPr>
            <a:r>
              <a:rPr lang="cs-CZ" sz="4300" i="1" dirty="0"/>
              <a:t> 5 </a:t>
            </a:r>
            <a:r>
              <a:rPr lang="cs-CZ" sz="4300" b="1" i="1" u="sng" dirty="0"/>
              <a:t>Ale oni nedbali</a:t>
            </a:r>
            <a:r>
              <a:rPr lang="cs-CZ" sz="4300" b="1" i="1" dirty="0"/>
              <a:t> a </a:t>
            </a:r>
            <a:r>
              <a:rPr lang="cs-CZ" sz="4300" b="1" i="1" u="sng" dirty="0"/>
              <a:t>odešli</a:t>
            </a:r>
            <a:r>
              <a:rPr lang="cs-CZ" sz="4300" i="1" dirty="0"/>
              <a:t>, jeden na své pole, druhý za svým obchodem.</a:t>
            </a:r>
            <a:endParaRPr lang="cs-CZ" sz="4300" dirty="0"/>
          </a:p>
          <a:p>
            <a:pPr marL="0" indent="0">
              <a:buNone/>
            </a:pPr>
            <a:r>
              <a:rPr lang="cs-CZ" sz="4300" i="1" dirty="0"/>
              <a:t>6 Ostatní </a:t>
            </a:r>
            <a:r>
              <a:rPr lang="cs-CZ" sz="4300" b="1" i="1" u="sng" dirty="0"/>
              <a:t>chytili</a:t>
            </a:r>
            <a:r>
              <a:rPr lang="cs-CZ" sz="4300" i="1" dirty="0"/>
              <a:t> jeho služebníky, potupně je </a:t>
            </a:r>
            <a:r>
              <a:rPr lang="cs-CZ" sz="4300" b="1" i="1" u="sng" dirty="0"/>
              <a:t>ztýrali</a:t>
            </a:r>
            <a:r>
              <a:rPr lang="cs-CZ" sz="4300" i="1" dirty="0"/>
              <a:t> a </a:t>
            </a:r>
            <a:r>
              <a:rPr lang="cs-CZ" sz="4300" b="1" i="1" u="sng" dirty="0"/>
              <a:t>zabili</a:t>
            </a:r>
            <a:r>
              <a:rPr lang="cs-CZ" sz="4300" i="1" dirty="0"/>
              <a:t> je. </a:t>
            </a:r>
            <a:endParaRPr lang="cs-CZ" sz="43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98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7 Tu se král rozhněval, poslal svá vojska, vrahy zahubil a jejich město vypálil.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63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70C0"/>
                </a:solidFill>
              </a:rPr>
              <a:t>nabídka</a:t>
            </a:r>
            <a:r>
              <a:rPr lang="cs-CZ" sz="6000" b="1" dirty="0" smtClean="0"/>
              <a:t> x </a:t>
            </a:r>
            <a:r>
              <a:rPr lang="cs-CZ" sz="6000" b="1" dirty="0" smtClean="0">
                <a:solidFill>
                  <a:srgbClr val="FF0000"/>
                </a:solidFill>
              </a:rPr>
              <a:t>poptávka</a:t>
            </a:r>
            <a:endParaRPr lang="cs-CZ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5677952" cy="412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30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Svatba pro všechny – zlé i dobré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 8 Potom řekl svým služebníkům: ‚Svatba je připravena, ale pozvaní nebyli jí hodni;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9 </a:t>
            </a:r>
            <a:r>
              <a:rPr lang="cs-CZ" b="1" i="1" dirty="0"/>
              <a:t>jděte tedy na rozcestí, a koho najdete</a:t>
            </a:r>
            <a:r>
              <a:rPr lang="cs-CZ" i="1" dirty="0"/>
              <a:t>, pozvěte na svatbu.‘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10 Služebníci vyšli na cesty a shromáždili </a:t>
            </a:r>
            <a:r>
              <a:rPr lang="cs-CZ" b="1" i="1" dirty="0"/>
              <a:t>všechny</a:t>
            </a:r>
            <a:r>
              <a:rPr lang="cs-CZ" i="1" dirty="0"/>
              <a:t>, které nalezli, </a:t>
            </a:r>
            <a:r>
              <a:rPr lang="cs-CZ" b="1" i="1" dirty="0"/>
              <a:t>zlé i dobré; </a:t>
            </a:r>
            <a:r>
              <a:rPr lang="cs-CZ" i="1" dirty="0"/>
              <a:t>a svatební síň(h) se naplnila stolovníky.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622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604</Words>
  <Application>Microsoft Office PowerPoint</Application>
  <PresentationFormat>Předvádění na obrazovce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Nabídka x poptávka</vt:lpstr>
      <vt:lpstr>Prezentace aplikace PowerPoint</vt:lpstr>
      <vt:lpstr>Království nebeské - Boží</vt:lpstr>
      <vt:lpstr>ale… nechtěli…</vt:lpstr>
      <vt:lpstr>všechno...</vt:lpstr>
      <vt:lpstr>ale oni…</vt:lpstr>
      <vt:lpstr>soud</vt:lpstr>
      <vt:lpstr>nabídka x poptávka</vt:lpstr>
      <vt:lpstr>Svatba pro všechny – zlé i dobré</vt:lpstr>
      <vt:lpstr>Kdo jsi TY a kdo jsem já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x poptávka</dc:title>
  <dc:creator>David</dc:creator>
  <cp:lastModifiedBy>David</cp:lastModifiedBy>
  <cp:revision>5</cp:revision>
  <dcterms:created xsi:type="dcterms:W3CDTF">2017-10-15T06:59:19Z</dcterms:created>
  <dcterms:modified xsi:type="dcterms:W3CDTF">2017-10-15T07:45:18Z</dcterms:modified>
</cp:coreProperties>
</file>