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4C1C-5829-4FC7-B7BC-D47218798273}" type="datetimeFigureOut">
              <a:rPr lang="cs-CZ" smtClean="0"/>
              <a:t>22.10.2017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D93E-B356-4EB6-9CA5-CCCA30BD63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593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4C1C-5829-4FC7-B7BC-D47218798273}" type="datetimeFigureOut">
              <a:rPr lang="cs-CZ" smtClean="0"/>
              <a:t>22.10.2017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D93E-B356-4EB6-9CA5-CCCA30BD63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610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4C1C-5829-4FC7-B7BC-D47218798273}" type="datetimeFigureOut">
              <a:rPr lang="cs-CZ" smtClean="0"/>
              <a:t>22.10.2017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D93E-B356-4EB6-9CA5-CCCA30BD63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58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4C1C-5829-4FC7-B7BC-D47218798273}" type="datetimeFigureOut">
              <a:rPr lang="cs-CZ" smtClean="0"/>
              <a:t>22.10.2017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D93E-B356-4EB6-9CA5-CCCA30BD63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470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4C1C-5829-4FC7-B7BC-D47218798273}" type="datetimeFigureOut">
              <a:rPr lang="cs-CZ" smtClean="0"/>
              <a:t>22.10.2017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D93E-B356-4EB6-9CA5-CCCA30BD63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49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4C1C-5829-4FC7-B7BC-D47218798273}" type="datetimeFigureOut">
              <a:rPr lang="cs-CZ" smtClean="0"/>
              <a:t>22.10.2017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D93E-B356-4EB6-9CA5-CCCA30BD63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970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4C1C-5829-4FC7-B7BC-D47218798273}" type="datetimeFigureOut">
              <a:rPr lang="cs-CZ" smtClean="0"/>
              <a:t>22.10.2017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D93E-B356-4EB6-9CA5-CCCA30BD63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32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4C1C-5829-4FC7-B7BC-D47218798273}" type="datetimeFigureOut">
              <a:rPr lang="cs-CZ" smtClean="0"/>
              <a:t>22.10.2017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D93E-B356-4EB6-9CA5-CCCA30BD63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906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4C1C-5829-4FC7-B7BC-D47218798273}" type="datetimeFigureOut">
              <a:rPr lang="cs-CZ" smtClean="0"/>
              <a:t>22.10.2017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D93E-B356-4EB6-9CA5-CCCA30BD63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12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4C1C-5829-4FC7-B7BC-D47218798273}" type="datetimeFigureOut">
              <a:rPr lang="cs-CZ" smtClean="0"/>
              <a:t>22.10.2017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D93E-B356-4EB6-9CA5-CCCA30BD63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494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4C1C-5829-4FC7-B7BC-D47218798273}" type="datetimeFigureOut">
              <a:rPr lang="cs-CZ" smtClean="0"/>
              <a:t>22.10.2017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D93E-B356-4EB6-9CA5-CCCA30BD63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193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74C1C-5829-4FC7-B7BC-D47218798273}" type="datetimeFigureOut">
              <a:rPr lang="cs-CZ" smtClean="0"/>
              <a:t>22.10.2017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8D93E-B356-4EB6-9CA5-CCCA30BD63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88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99998" y="3789040"/>
            <a:ext cx="7772400" cy="1470025"/>
          </a:xfrm>
        </p:spPr>
        <p:txBody>
          <a:bodyPr/>
          <a:lstStyle/>
          <a:p>
            <a:r>
              <a:rPr lang="cs-CZ" dirty="0" smtClean="0"/>
              <a:t>O pokrytectví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5084305"/>
            <a:ext cx="6400800" cy="936983"/>
          </a:xfrm>
        </p:spPr>
        <p:txBody>
          <a:bodyPr/>
          <a:lstStyle/>
          <a:p>
            <a:r>
              <a:rPr lang="cs-CZ" dirty="0" smtClean="0"/>
              <a:t>Matouš 22,15</a:t>
            </a:r>
            <a:endParaRPr lang="cs-CZ" dirty="0"/>
          </a:p>
        </p:txBody>
      </p:sp>
      <p:pic>
        <p:nvPicPr>
          <p:cNvPr id="1028" name="Picture 4" descr="Související obráz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19" y="332656"/>
            <a:ext cx="4762500" cy="35718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810971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300" i="1" dirty="0"/>
              <a:t>Matouš 22:15 Tehdy farizeové šli a radili se, jak by Ježíšovi nějakým slovem nastražili léčku. </a:t>
            </a:r>
            <a:endParaRPr lang="cs-CZ" sz="33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300" i="1" dirty="0"/>
              <a:t>16 Poslali za ním své učedníky s </a:t>
            </a:r>
            <a:r>
              <a:rPr lang="cs-CZ" sz="3300" i="1" dirty="0" err="1"/>
              <a:t>herodiány</a:t>
            </a:r>
            <a:r>
              <a:rPr lang="cs-CZ" sz="3300" i="1" dirty="0"/>
              <a:t>, aby řekli: „Mistře(j), víme, že jsi pravdivý a učíš cestě Boží podle pravdy; na nikoho se neohlížíš a nebereš ohled na postavení člověka. </a:t>
            </a:r>
            <a:endParaRPr lang="cs-CZ" sz="33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300" i="1" dirty="0"/>
              <a:t>17 Pověz nám tedy, co myslíš: Je dovoleno dávat daň císaři, nebo ne?“</a:t>
            </a:r>
            <a:endParaRPr lang="cs-CZ" sz="33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300" i="1" dirty="0"/>
              <a:t>18 Ale Ježíš poznal jejich zlý úmysl a řekl: „Co mě pokoušíte, pokrytci?</a:t>
            </a:r>
            <a:endParaRPr lang="cs-CZ" sz="33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300" i="1" dirty="0"/>
              <a:t>19 Ukažte mi peníz daně!“ Podali mu denár.</a:t>
            </a:r>
            <a:endParaRPr lang="cs-CZ" sz="33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300" i="1" dirty="0"/>
              <a:t>20 On jim řekl: „Čí je tento obraz a nápis?“</a:t>
            </a:r>
            <a:endParaRPr lang="cs-CZ" sz="33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300" i="1" dirty="0"/>
              <a:t>21 Odpověděli: „Císařův.“ Tu jim řekl: „Odevzdejte tedy, co je císařovo, císaři, a co je Boží, Bohu.“ </a:t>
            </a:r>
            <a:endParaRPr lang="cs-CZ" sz="33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300" i="1" dirty="0"/>
              <a:t>22 Když to slyšeli, podivili se, nechali ho a odešli.</a:t>
            </a:r>
            <a:endParaRPr lang="cs-CZ" sz="33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6548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Léčku…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15 Tehdy </a:t>
            </a:r>
            <a:r>
              <a:rPr lang="cs-CZ" b="1" i="1" dirty="0"/>
              <a:t>farizeové</a:t>
            </a:r>
            <a:r>
              <a:rPr lang="cs-CZ" i="1" dirty="0"/>
              <a:t> šli a radili se, jak by Ježíšovi nějakým slovem </a:t>
            </a:r>
            <a:r>
              <a:rPr lang="cs-CZ" b="1" i="1" dirty="0"/>
              <a:t>nastražili léčku</a:t>
            </a:r>
            <a:r>
              <a:rPr lang="cs-CZ" i="1" dirty="0"/>
              <a:t>. 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16 Poslali za ním své učedníky s </a:t>
            </a:r>
            <a:r>
              <a:rPr lang="cs-CZ" b="1" i="1" dirty="0" err="1"/>
              <a:t>herodiány</a:t>
            </a:r>
            <a:r>
              <a:rPr lang="cs-CZ" i="1" dirty="0"/>
              <a:t>, aby řekli…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3998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 seš tak </a:t>
            </a:r>
            <a:r>
              <a:rPr lang="cs-CZ" dirty="0" err="1" smtClean="0"/>
              <a:t>dobrej</a:t>
            </a:r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„Mistře, víme, že jsi pravdivý a učíš cestě Boží podle pravdy; na nikoho se neohlížíš a nebereš ohled na postavení člověka. </a:t>
            </a:r>
            <a:endParaRPr lang="cs-CZ" dirty="0"/>
          </a:p>
        </p:txBody>
      </p:sp>
      <p:pic>
        <p:nvPicPr>
          <p:cNvPr id="2050" name="Picture 2" descr="Výsledek obrázku pro 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284984"/>
            <a:ext cx="4118273" cy="3212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033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i="1" dirty="0"/>
              <a:t>17 Pověz nám tedy, co myslíš: Je dovoleno dávat daň císaři, nebo ne?“</a:t>
            </a:r>
            <a:endParaRPr lang="cs-CZ" sz="36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AutoShape 4" descr="Výsledek obrázku pro římské mi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820753"/>
            <a:ext cx="4803871" cy="2240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5223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Pokrytci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i="1" dirty="0"/>
              <a:t>18 Ale Ježíš poznal jejich zlý úmysl a řekl: „Co mě pokoušíte, pokrytci?</a:t>
            </a:r>
            <a:endParaRPr lang="cs-CZ" sz="36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4" descr="Související obráz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12462">
            <a:off x="4554594" y="3389194"/>
            <a:ext cx="3923689" cy="29427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830901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i="1" dirty="0"/>
              <a:t>1 </a:t>
            </a:r>
            <a:r>
              <a:rPr lang="cs-CZ" i="1" dirty="0" err="1"/>
              <a:t>Tesalonickým</a:t>
            </a:r>
            <a:r>
              <a:rPr lang="cs-CZ" i="1" dirty="0"/>
              <a:t> 1:1 Pavel, </a:t>
            </a:r>
            <a:r>
              <a:rPr lang="cs-CZ" i="1" dirty="0" err="1"/>
              <a:t>Silvanus</a:t>
            </a:r>
            <a:r>
              <a:rPr lang="cs-CZ" i="1" dirty="0"/>
              <a:t> a Timoteus </a:t>
            </a:r>
            <a:r>
              <a:rPr lang="cs-CZ" i="1" dirty="0" err="1"/>
              <a:t>tesalonické</a:t>
            </a:r>
            <a:r>
              <a:rPr lang="cs-CZ" i="1" dirty="0"/>
              <a:t> církvi v Bohu Otci a v Pánu Ježíši Kristu: </a:t>
            </a:r>
            <a:r>
              <a:rPr lang="cs-CZ" b="1" i="1" dirty="0"/>
              <a:t>Milost vám</a:t>
            </a:r>
            <a:r>
              <a:rPr lang="cs-CZ" i="1" dirty="0"/>
              <a:t> a pokoj. 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2 Stále vzdáváme díky Bohu za vás za všecky a ustavičně na vás pamatujeme ve svých modlitbách; 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3 před Bohem a Otcem naším si připomínáme vaši </a:t>
            </a:r>
            <a:r>
              <a:rPr lang="cs-CZ" b="1" i="1" dirty="0"/>
              <a:t>činnou víru, usilovnou lásku a vytrvalou naději v našeho Pána Ježíše Krista</a:t>
            </a:r>
            <a:r>
              <a:rPr lang="cs-CZ" i="1" dirty="0"/>
              <a:t>. 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4 Víme přece, bratří Bohem milovaní, že patříte k vyvoleným,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5 neboť naše evangelium k vám nepřišlo pouze v slovech, ale v moci Ducha svatého a v přesvědčivé plnosti.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3914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Císařovo císaři, Božího Bohu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19 Ukažte mi peníz daně!“ Podali mu denár.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20 On jim řekl: „Čí je tento obraz a nápis?“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21 Odpověděli: „Císařův.“ Tu jim řekl: „Odevzdejte tedy, co je císařovo, císaři, a co je Boží, Bohu.“ 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22 Když to slyšeli, podivili se, nechali ho a odešli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8768">
            <a:off x="5515184" y="5085184"/>
            <a:ext cx="3240360" cy="15115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355804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 smtClean="0"/>
              <a:t>Lidi, co to mají jinak</a:t>
            </a:r>
          </a:p>
          <a:p>
            <a:r>
              <a:rPr lang="cs-CZ" sz="4000" dirty="0" smtClean="0"/>
              <a:t>Jsem pokrytec?!</a:t>
            </a:r>
          </a:p>
          <a:p>
            <a:pPr lvl="1"/>
            <a:endParaRPr lang="cs-CZ" dirty="0"/>
          </a:p>
        </p:txBody>
      </p:sp>
      <p:pic>
        <p:nvPicPr>
          <p:cNvPr id="4" name="Picture 4" descr="Související obráz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12462">
            <a:off x="4554594" y="3389194"/>
            <a:ext cx="3923689" cy="29427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8338971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2802</TotalTime>
  <Words>431</Words>
  <Application>Microsoft Office PowerPoint</Application>
  <PresentationFormat>Předvádění na obrazovce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O pokrytectví</vt:lpstr>
      <vt:lpstr>Prezentace aplikace PowerPoint</vt:lpstr>
      <vt:lpstr>Léčku…</vt:lpstr>
      <vt:lpstr>Ty seš tak dobrej…</vt:lpstr>
      <vt:lpstr>Léčka </vt:lpstr>
      <vt:lpstr>Pokrytci </vt:lpstr>
      <vt:lpstr>Milost</vt:lpstr>
      <vt:lpstr>Císařovo císaři, Božího Bohu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nás spojuje?</dc:title>
  <dc:creator>David</dc:creator>
  <cp:lastModifiedBy>David</cp:lastModifiedBy>
  <cp:revision>8</cp:revision>
  <dcterms:created xsi:type="dcterms:W3CDTF">2017-10-20T08:52:22Z</dcterms:created>
  <dcterms:modified xsi:type="dcterms:W3CDTF">2017-10-22T07:45:01Z</dcterms:modified>
</cp:coreProperties>
</file>