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DEF1A-7527-444B-83E3-802DF3F5D550}" type="datetimeFigureOut">
              <a:rPr lang="cs-CZ" smtClean="0"/>
              <a:t>3.2.2018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89852-49DD-495D-BADF-D81B3945AE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462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89852-49DD-495D-BADF-D81B3945AE4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190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BFFFFE-24E5-41B9-AF68-694A7B7A0729}" type="datetimeFigureOut">
              <a:rPr lang="cs-CZ" smtClean="0"/>
              <a:t>3.2.2018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843D8F-9CB7-44C2-8E5F-AE1D2CF74FA3}" type="slidenum">
              <a:rPr lang="cs-CZ" smtClean="0"/>
              <a:t>‹#›</a:t>
            </a:fld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FFFE-24E5-41B9-AF68-694A7B7A0729}" type="datetimeFigureOut">
              <a:rPr lang="cs-CZ" smtClean="0"/>
              <a:t>3.2.2018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3D8F-9CB7-44C2-8E5F-AE1D2CF74FA3}" type="slidenum">
              <a:rPr lang="cs-CZ" smtClean="0"/>
              <a:t>‹#›</a:t>
            </a:fld>
            <a:endParaRPr lang="cs-CZ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FFFE-24E5-41B9-AF68-694A7B7A0729}" type="datetimeFigureOut">
              <a:rPr lang="cs-CZ" smtClean="0"/>
              <a:t>3.2.2018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3D8F-9CB7-44C2-8E5F-AE1D2CF74FA3}" type="slidenum">
              <a:rPr lang="cs-CZ" smtClean="0"/>
              <a:t>‹#›</a:t>
            </a:fld>
            <a:endParaRPr lang="cs-CZ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FFFE-24E5-41B9-AF68-694A7B7A0729}" type="datetimeFigureOut">
              <a:rPr lang="cs-CZ" smtClean="0"/>
              <a:t>3.2.2018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3D8F-9CB7-44C2-8E5F-AE1D2CF74FA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FFFE-24E5-41B9-AF68-694A7B7A0729}" type="datetimeFigureOut">
              <a:rPr lang="cs-CZ" smtClean="0"/>
              <a:t>3.2.2018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3D8F-9CB7-44C2-8E5F-AE1D2CF74FA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FFFE-24E5-41B9-AF68-694A7B7A0729}" type="datetimeFigureOut">
              <a:rPr lang="cs-CZ" smtClean="0"/>
              <a:t>3.2.2018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3D8F-9CB7-44C2-8E5F-AE1D2CF74FA3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FFFE-24E5-41B9-AF68-694A7B7A0729}" type="datetimeFigureOut">
              <a:rPr lang="cs-CZ" smtClean="0"/>
              <a:t>3.2.2018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3D8F-9CB7-44C2-8E5F-AE1D2CF74FA3}" type="slidenum">
              <a:rPr lang="cs-CZ" smtClean="0"/>
              <a:t>‹#›</a:t>
            </a:fld>
            <a:endParaRPr lang="cs-CZ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FFFE-24E5-41B9-AF68-694A7B7A0729}" type="datetimeFigureOut">
              <a:rPr lang="cs-CZ" smtClean="0"/>
              <a:t>3.2.2018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3D8F-9CB7-44C2-8E5F-AE1D2CF74FA3}" type="slidenum">
              <a:rPr lang="cs-CZ" smtClean="0"/>
              <a:t>‹#›</a:t>
            </a:fld>
            <a:endParaRPr lang="cs-CZ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FFFE-24E5-41B9-AF68-694A7B7A0729}" type="datetimeFigureOut">
              <a:rPr lang="cs-CZ" smtClean="0"/>
              <a:t>3.2.2018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3D8F-9CB7-44C2-8E5F-AE1D2CF74F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FFFE-24E5-41B9-AF68-694A7B7A0729}" type="datetimeFigureOut">
              <a:rPr lang="cs-CZ" smtClean="0"/>
              <a:t>3.2.2018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3D8F-9CB7-44C2-8E5F-AE1D2CF74F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FFFE-24E5-41B9-AF68-694A7B7A0729}" type="datetimeFigureOut">
              <a:rPr lang="cs-CZ" smtClean="0"/>
              <a:t>3.2.2018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3D8F-9CB7-44C2-8E5F-AE1D2CF74F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1BFFFFE-24E5-41B9-AF68-694A7B7A0729}" type="datetimeFigureOut">
              <a:rPr lang="cs-CZ" smtClean="0"/>
              <a:t>3.2.2018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0843D8F-9CB7-44C2-8E5F-AE1D2CF74FA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Na čem záleží?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Filipským 1,14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85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3200" dirty="0" smtClean="0"/>
          </a:p>
          <a:p>
            <a:pPr marL="0" indent="0" algn="ctr">
              <a:buNone/>
            </a:pPr>
            <a:r>
              <a:rPr lang="cs-CZ" sz="3200" dirty="0" smtClean="0"/>
              <a:t>„</a:t>
            </a:r>
            <a:r>
              <a:rPr lang="cs-CZ" sz="3200" dirty="0"/>
              <a:t>Bůh je nejvíce oslaven v nás, </a:t>
            </a:r>
            <a:endParaRPr lang="cs-CZ" sz="3200" dirty="0" smtClean="0"/>
          </a:p>
          <a:p>
            <a:pPr marL="0" indent="0" algn="ctr">
              <a:buNone/>
            </a:pPr>
            <a:r>
              <a:rPr lang="cs-CZ" sz="3200" dirty="0" smtClean="0"/>
              <a:t>když </a:t>
            </a:r>
            <a:r>
              <a:rPr lang="cs-CZ" sz="3200" dirty="0"/>
              <a:t>my jsme nejvíc spokojeni v něm</a:t>
            </a:r>
            <a:r>
              <a:rPr lang="cs-CZ" sz="3200" dirty="0" smtClean="0"/>
              <a:t>.“</a:t>
            </a:r>
          </a:p>
          <a:p>
            <a:pPr marL="0" indent="0" algn="ctr">
              <a:buNone/>
            </a:pPr>
            <a:r>
              <a:rPr lang="cs-CZ" dirty="0"/>
              <a:t>	</a:t>
            </a:r>
            <a:r>
              <a:rPr lang="cs-CZ" dirty="0" smtClean="0"/>
              <a:t>			</a:t>
            </a:r>
          </a:p>
          <a:p>
            <a:pPr marL="0" indent="0" algn="ctr">
              <a:buNone/>
            </a:pPr>
            <a:r>
              <a:rPr lang="cs-CZ" dirty="0"/>
              <a:t>	</a:t>
            </a:r>
            <a:r>
              <a:rPr lang="cs-CZ" dirty="0" smtClean="0"/>
              <a:t>					John </a:t>
            </a:r>
            <a:r>
              <a:rPr lang="cs-CZ" dirty="0" err="1" smtClean="0"/>
              <a:t>Piper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Odpověď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773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2800" dirty="0" smtClean="0"/>
              <a:t>Co je pro Vás Boží slovo?</a:t>
            </a:r>
          </a:p>
          <a:p>
            <a:pPr marL="0" indent="0" algn="ctr">
              <a:buNone/>
            </a:pPr>
            <a:endParaRPr lang="cs-CZ" sz="2800" dirty="0" smtClean="0"/>
          </a:p>
          <a:p>
            <a:pPr marL="0" indent="0" algn="ctr">
              <a:buNone/>
            </a:pPr>
            <a:r>
              <a:rPr lang="cs-CZ" sz="2800" dirty="0" smtClean="0"/>
              <a:t>Jaké jsou Vaše překážky?</a:t>
            </a:r>
          </a:p>
          <a:p>
            <a:pPr marL="0" indent="0" algn="ctr">
              <a:buNone/>
            </a:pPr>
            <a:endParaRPr lang="cs-CZ" sz="2800" dirty="0" smtClean="0"/>
          </a:p>
          <a:p>
            <a:pPr marL="0" indent="0" algn="ctr">
              <a:buNone/>
            </a:pPr>
            <a:r>
              <a:rPr lang="cs-CZ" sz="2800" dirty="0" smtClean="0"/>
              <a:t>Co pro vás znamená Kristus?</a:t>
            </a: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353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sz="2200" dirty="0" smtClean="0"/>
          </a:p>
          <a:p>
            <a:pPr marL="0" indent="0" algn="ctr">
              <a:buNone/>
            </a:pPr>
            <a:r>
              <a:rPr lang="cs-CZ" dirty="0" smtClean="0"/>
              <a:t>„</a:t>
            </a:r>
            <a:r>
              <a:rPr lang="cs-CZ" dirty="0"/>
              <a:t>Abyste se spolehli na Pána a s větší smělostí mluvili beze strachu slovo Boží</a:t>
            </a:r>
            <a:r>
              <a:rPr lang="cs-CZ" dirty="0" smtClean="0"/>
              <a:t>.“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Filipským 1,14</a:t>
            </a:r>
            <a:r>
              <a:rPr lang="cs-CZ" sz="3600" dirty="0"/>
              <a:t/>
            </a:r>
            <a:br>
              <a:rPr lang="cs-CZ" sz="3600" dirty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12968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i="1" dirty="0" smtClean="0"/>
          </a:p>
          <a:p>
            <a:pPr marL="0" indent="0" algn="ctr">
              <a:buNone/>
            </a:pPr>
            <a:r>
              <a:rPr lang="cs-CZ" dirty="0" smtClean="0"/>
              <a:t>„</a:t>
            </a:r>
            <a:r>
              <a:rPr lang="cs-CZ" dirty="0"/>
              <a:t>Chci však, bratři, abyste věděli, že mé postavení bylo spíše k prospěchu evangelia;  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vždyť </a:t>
            </a:r>
            <a:r>
              <a:rPr lang="cs-CZ" dirty="0"/>
              <a:t>to, že moje pouta jsou pro Krista, se stalo známým v celé císařské gardě i všem ostatním</a:t>
            </a:r>
            <a:r>
              <a:rPr lang="cs-CZ" b="1" dirty="0"/>
              <a:t>,  </a:t>
            </a:r>
            <a:endParaRPr lang="cs-CZ" b="1" dirty="0" smtClean="0"/>
          </a:p>
          <a:p>
            <a:pPr marL="0" indent="0" algn="ctr">
              <a:buNone/>
            </a:pPr>
            <a:r>
              <a:rPr lang="cs-CZ" b="1" dirty="0" smtClean="0"/>
              <a:t>a </a:t>
            </a:r>
            <a:r>
              <a:rPr lang="cs-CZ" b="1" dirty="0"/>
              <a:t>většina bratrů, kteří se spolehli na Pána, se kvůli mým poutům ještě více odvažují mluvit beze strachu slovo Boží.“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Filipským </a:t>
            </a:r>
            <a:r>
              <a:rPr lang="cs-CZ" sz="3600" dirty="0"/>
              <a:t>1,12-14</a:t>
            </a:r>
          </a:p>
        </p:txBody>
      </p:sp>
    </p:spTree>
    <p:extLst>
      <p:ext uri="{BB962C8B-B14F-4D97-AF65-F5344CB8AC3E}">
        <p14:creationId xmlns:p14="http://schemas.microsoft.com/office/powerpoint/2010/main" val="429395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Proč </a:t>
            </a:r>
            <a:r>
              <a:rPr lang="cs-CZ" dirty="0"/>
              <a:t>mluvit slovo Boží? 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Co </a:t>
            </a:r>
            <a:r>
              <a:rPr lang="cs-CZ" dirty="0"/>
              <a:t>nám v tom překáží? 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A </a:t>
            </a:r>
            <a:r>
              <a:rPr lang="cs-CZ" dirty="0"/>
              <a:t>jakou roli v tom hraje, že se spolehneme na Krista</a:t>
            </a:r>
            <a:r>
              <a:rPr lang="cs-CZ" dirty="0" smtClean="0"/>
              <a:t>?</a:t>
            </a:r>
          </a:p>
          <a:p>
            <a:pPr marL="0" indent="0" algn="ctr">
              <a:buNone/>
            </a:pPr>
            <a:endParaRPr lang="cs-CZ" i="1" dirty="0" smtClean="0"/>
          </a:p>
          <a:p>
            <a:pPr marL="0" indent="0" algn="ctr">
              <a:buNone/>
            </a:pPr>
            <a:r>
              <a:rPr lang="cs-CZ" i="1" dirty="0" smtClean="0"/>
              <a:t>Jak </a:t>
            </a:r>
            <a:r>
              <a:rPr lang="cs-CZ" i="1" dirty="0"/>
              <a:t>to, že se spolehneme na Krista, nám může pomoci překonat překážky, které nám brání o něm mluvit s druhými?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Tři otázky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22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„Někteří sice hlásají Krista také ze závisti a řevnivosti, jiní však i z dobré vůle. 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Jedni </a:t>
            </a:r>
            <a:r>
              <a:rPr lang="cs-CZ" dirty="0"/>
              <a:t>z lásky, neboť vědí, že jsem tu k obraně evangelia,  druzí zvěstují Krista ze sobectví, ne z čistého úmyslu, a domnívají se, že k mým poutům přidají soužení. 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Co </a:t>
            </a:r>
            <a:r>
              <a:rPr lang="cs-CZ" dirty="0"/>
              <a:t>tedy? Jen když se jakýmkoli způsobem, ať s postranním úmyslem, ať </a:t>
            </a:r>
            <a:r>
              <a:rPr lang="cs-CZ" dirty="0" smtClean="0"/>
              <a:t>pravdivě, </a:t>
            </a:r>
            <a:r>
              <a:rPr lang="cs-CZ" dirty="0"/>
              <a:t>zvěstuje Kristus; a z toho se raduji</a:t>
            </a:r>
            <a:r>
              <a:rPr lang="cs-CZ" dirty="0" smtClean="0"/>
              <a:t>.“ 			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			</a:t>
            </a:r>
            <a:r>
              <a:rPr lang="cs-CZ" sz="1800" dirty="0" smtClean="0"/>
              <a:t>Fp 1,15-18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/>
              <a:t>Proč Boží slovo?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74706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„</a:t>
            </a:r>
            <a:r>
              <a:rPr lang="cs-CZ" dirty="0"/>
              <a:t>Chci však, bratři, abyste věděli, že mé postavení bylo spíše k prospěchu evangelia;  </a:t>
            </a:r>
          </a:p>
          <a:p>
            <a:pPr marL="0" indent="0" algn="ctr">
              <a:buNone/>
            </a:pPr>
            <a:r>
              <a:rPr lang="cs-CZ" dirty="0"/>
              <a:t>vždyť to, že moje pouta jsou pro Krista, se stalo známým v celé císařské gardě i všem ostatním</a:t>
            </a:r>
            <a:r>
              <a:rPr lang="cs-CZ" b="1" dirty="0"/>
              <a:t>,  </a:t>
            </a:r>
          </a:p>
          <a:p>
            <a:pPr marL="0" indent="0" algn="ctr">
              <a:buNone/>
            </a:pPr>
            <a:r>
              <a:rPr lang="cs-CZ" dirty="0"/>
              <a:t>a většina bratrů, kteří se spolehli na Pána, se kvůli mým poutům ještě více odvažují mluvit beze strachu slovo Boží</a:t>
            </a:r>
            <a:r>
              <a:rPr lang="cs-CZ" dirty="0" smtClean="0"/>
              <a:t>.“</a:t>
            </a:r>
          </a:p>
          <a:p>
            <a:pPr marL="0" indent="0" algn="ctr">
              <a:buNone/>
            </a:pPr>
            <a:r>
              <a:rPr lang="cs-CZ" dirty="0" smtClean="0"/>
              <a:t>						</a:t>
            </a:r>
            <a:r>
              <a:rPr lang="cs-CZ" sz="1800" dirty="0" smtClean="0"/>
              <a:t>Fp 1,12-14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/>
              <a:t>Co nám v tom překáží?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53412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„</a:t>
            </a:r>
            <a:r>
              <a:rPr lang="cs-CZ" dirty="0"/>
              <a:t>Toužebně očekávám a doufám, že v ničem nebudu zahanben, ale se vší otevřeností, jako vždycky i nyní, bude Kristus zveleben na mém těle,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ať </a:t>
            </a:r>
            <a:r>
              <a:rPr lang="cs-CZ" dirty="0"/>
              <a:t>životem, ať smrtí</a:t>
            </a:r>
            <a:r>
              <a:rPr lang="cs-CZ" dirty="0" smtClean="0"/>
              <a:t>.“</a:t>
            </a:r>
          </a:p>
          <a:p>
            <a:pPr marL="0" indent="0" algn="ctr">
              <a:buNone/>
            </a:pPr>
            <a:r>
              <a:rPr lang="cs-CZ" dirty="0" smtClean="0"/>
              <a:t>						</a:t>
            </a:r>
            <a:r>
              <a:rPr lang="cs-CZ" sz="1800" dirty="0" smtClean="0"/>
              <a:t>Fp 1,20</a:t>
            </a:r>
            <a:endParaRPr lang="cs-CZ" sz="18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56263" cy="2016224"/>
          </a:xfrm>
        </p:spPr>
        <p:txBody>
          <a:bodyPr/>
          <a:lstStyle/>
          <a:p>
            <a:pPr lvl="0"/>
            <a:r>
              <a:rPr lang="cs-CZ" sz="4000" dirty="0"/>
              <a:t>Co </a:t>
            </a:r>
            <a:r>
              <a:rPr lang="cs-CZ" sz="4000" dirty="0" smtClean="0"/>
              <a:t>znamená</a:t>
            </a:r>
            <a:r>
              <a:rPr lang="cs-CZ" sz="4000" dirty="0"/>
              <a:t>, že se spolehneme na Krista???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353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„A </a:t>
            </a:r>
            <a:r>
              <a:rPr lang="cs-CZ" dirty="0"/>
              <a:t>za to se modlím, aby se vaše láska ještě víc a více rozhojňovala </a:t>
            </a:r>
            <a:r>
              <a:rPr lang="cs-CZ" b="1" dirty="0"/>
              <a:t>v důkladnějším poznání </a:t>
            </a:r>
            <a:r>
              <a:rPr lang="cs-CZ" dirty="0"/>
              <a:t>a </a:t>
            </a:r>
            <a:r>
              <a:rPr lang="cs-CZ" b="1" dirty="0"/>
              <a:t>ve vší vnímavosti</a:t>
            </a:r>
            <a:r>
              <a:rPr lang="cs-CZ" dirty="0"/>
              <a:t>; 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abyste </a:t>
            </a:r>
            <a:r>
              <a:rPr lang="cs-CZ" b="1" dirty="0"/>
              <a:t>uměli rozpoznat to, na čem záleží</a:t>
            </a:r>
            <a:r>
              <a:rPr lang="cs-CZ" dirty="0"/>
              <a:t>, a byli čistí a bezúhonní pro den Kristův, </a:t>
            </a:r>
            <a:r>
              <a:rPr lang="cs-CZ" dirty="0" smtClean="0"/>
              <a:t>naplněni </a:t>
            </a:r>
            <a:r>
              <a:rPr lang="cs-CZ" dirty="0"/>
              <a:t>ovocem spravedlnosti, které nesete skrze Ježíše Krista </a:t>
            </a:r>
            <a:r>
              <a:rPr lang="cs-CZ" b="1" dirty="0"/>
              <a:t>ke slávě a chvále Boží</a:t>
            </a:r>
            <a:r>
              <a:rPr lang="cs-CZ" dirty="0"/>
              <a:t>. 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	                    </a:t>
            </a:r>
            <a:r>
              <a:rPr lang="cs-CZ" sz="1800" dirty="0" smtClean="0"/>
              <a:t>Fp 1,9-11</a:t>
            </a: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Odpověď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754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„Vždyť </a:t>
            </a:r>
            <a:r>
              <a:rPr lang="cs-CZ" b="1" dirty="0" smtClean="0"/>
              <a:t>žít</a:t>
            </a:r>
            <a:r>
              <a:rPr lang="cs-CZ" i="1" dirty="0" smtClean="0"/>
              <a:t>,</a:t>
            </a:r>
            <a:r>
              <a:rPr lang="cs-CZ" dirty="0" smtClean="0"/>
              <a:t> </a:t>
            </a:r>
            <a:r>
              <a:rPr lang="cs-CZ" dirty="0"/>
              <a:t>pro mne znamená Kristus a zemřít </a:t>
            </a:r>
            <a:r>
              <a:rPr lang="cs-CZ" b="1" dirty="0"/>
              <a:t>zisk</a:t>
            </a:r>
            <a:r>
              <a:rPr lang="cs-CZ" dirty="0"/>
              <a:t>.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Jestliže </a:t>
            </a:r>
            <a:r>
              <a:rPr lang="cs-CZ" dirty="0"/>
              <a:t>tedy mám žít dále v těle, znamená to pro mne užitek z práce a nevím, co bych zvolil.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Přitahuje </a:t>
            </a:r>
            <a:r>
              <a:rPr lang="cs-CZ" dirty="0"/>
              <a:t>mě obojí: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Mám </a:t>
            </a:r>
            <a:r>
              <a:rPr lang="cs-CZ" b="1" dirty="0"/>
              <a:t>touhu odejít a být s Kristem, což je mnohem, mnohem lepší</a:t>
            </a:r>
            <a:r>
              <a:rPr lang="cs-CZ" dirty="0"/>
              <a:t>; </a:t>
            </a:r>
            <a:r>
              <a:rPr lang="cs-CZ" dirty="0" smtClean="0"/>
              <a:t>ale </a:t>
            </a:r>
            <a:r>
              <a:rPr lang="cs-CZ" dirty="0"/>
              <a:t>zůstat v těle je nutnější pro vás</a:t>
            </a:r>
            <a:r>
              <a:rPr lang="cs-CZ" dirty="0" smtClean="0"/>
              <a:t>.“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						 </a:t>
            </a:r>
            <a:r>
              <a:rPr lang="cs-CZ" sz="2000" dirty="0" smtClean="0"/>
              <a:t>Fp 1,21-24</a:t>
            </a:r>
            <a:endParaRPr lang="cs-CZ" sz="20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Odpověď</a:t>
            </a:r>
          </a:p>
        </p:txBody>
      </p:sp>
    </p:spTree>
    <p:extLst>
      <p:ext uri="{BB962C8B-B14F-4D97-AF65-F5344CB8AC3E}">
        <p14:creationId xmlns:p14="http://schemas.microsoft.com/office/powerpoint/2010/main" val="248713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rdý obal">
  <a:themeElements>
    <a:clrScheme name="Tvrdý obal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vrdý obal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vrdý obal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143</TotalTime>
  <Words>201</Words>
  <Application>Microsoft Office PowerPoint</Application>
  <PresentationFormat>Předvádění na obrazovce (4:3)</PresentationFormat>
  <Paragraphs>60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Tvrdý obal</vt:lpstr>
      <vt:lpstr>Na čem záleží?</vt:lpstr>
      <vt:lpstr> Filipským 1,14 </vt:lpstr>
      <vt:lpstr>Filipským 1,12-14</vt:lpstr>
      <vt:lpstr>Tři otázky</vt:lpstr>
      <vt:lpstr>Proč Boží slovo?</vt:lpstr>
      <vt:lpstr>Co nám v tom překáží?</vt:lpstr>
      <vt:lpstr>Co znamená, že se spolehneme na Krista??? </vt:lpstr>
      <vt:lpstr>Odpověď</vt:lpstr>
      <vt:lpstr>Odpověď</vt:lpstr>
      <vt:lpstr>Odpověď</vt:lpstr>
      <vt:lpstr>Závěr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Boží ospravedlňující milost</dc:title>
  <dc:creator>Mája</dc:creator>
  <cp:lastModifiedBy>Mája</cp:lastModifiedBy>
  <cp:revision>20</cp:revision>
  <dcterms:created xsi:type="dcterms:W3CDTF">2017-10-29T07:52:29Z</dcterms:created>
  <dcterms:modified xsi:type="dcterms:W3CDTF">2018-02-03T18:04:58Z</dcterms:modified>
</cp:coreProperties>
</file>