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8" r:id="rId2"/>
    <p:sldId id="329" r:id="rId3"/>
    <p:sldId id="339" r:id="rId4"/>
    <p:sldId id="340" r:id="rId5"/>
    <p:sldId id="341" r:id="rId6"/>
    <p:sldId id="342" r:id="rId7"/>
    <p:sldId id="343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9" autoAdjust="0"/>
  </p:normalViewPr>
  <p:slideViewPr>
    <p:cSldViewPr showGuides="1">
      <p:cViewPr varScale="1">
        <p:scale>
          <a:sx n="84" d="100"/>
          <a:sy n="84" d="100"/>
        </p:scale>
        <p:origin x="90" y="22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Olšák" userId="5e9f9ad8c25dd416" providerId="LiveId" clId="{C8FD4074-D877-4EDA-82AF-E1BAB59F83BC}"/>
    <pc:docChg chg="custSel modSld">
      <pc:chgData name="Jan Olšák" userId="5e9f9ad8c25dd416" providerId="LiveId" clId="{C8FD4074-D877-4EDA-82AF-E1BAB59F83BC}" dt="2018-10-13T19:54:53.841" v="12" actId="14100"/>
      <pc:docMkLst>
        <pc:docMk/>
      </pc:docMkLst>
      <pc:sldChg chg="addSp delSp modSp">
        <pc:chgData name="Jan Olšák" userId="5e9f9ad8c25dd416" providerId="LiveId" clId="{C8FD4074-D877-4EDA-82AF-E1BAB59F83BC}" dt="2018-10-13T19:51:56.252" v="3" actId="1076"/>
        <pc:sldMkLst>
          <pc:docMk/>
          <pc:sldMk cId="3953838403" sldId="340"/>
        </pc:sldMkLst>
        <pc:picChg chg="del">
          <ac:chgData name="Jan Olšák" userId="5e9f9ad8c25dd416" providerId="LiveId" clId="{C8FD4074-D877-4EDA-82AF-E1BAB59F83BC}" dt="2018-10-13T19:51:08.205" v="0" actId="478"/>
          <ac:picMkLst>
            <pc:docMk/>
            <pc:sldMk cId="3953838403" sldId="340"/>
            <ac:picMk id="5" creationId="{18061982-D3B9-4A38-AE31-6F86BFBE4A89}"/>
          </ac:picMkLst>
        </pc:picChg>
        <pc:picChg chg="add mod">
          <ac:chgData name="Jan Olšák" userId="5e9f9ad8c25dd416" providerId="LiveId" clId="{C8FD4074-D877-4EDA-82AF-E1BAB59F83BC}" dt="2018-10-13T19:51:56.252" v="3" actId="1076"/>
          <ac:picMkLst>
            <pc:docMk/>
            <pc:sldMk cId="3953838403" sldId="340"/>
            <ac:picMk id="7" creationId="{7B8A9E31-44DB-49AF-B874-6FC7BA6B51DD}"/>
          </ac:picMkLst>
        </pc:picChg>
      </pc:sldChg>
      <pc:sldChg chg="addSp delSp modSp">
        <pc:chgData name="Jan Olšák" userId="5e9f9ad8c25dd416" providerId="LiveId" clId="{C8FD4074-D877-4EDA-82AF-E1BAB59F83BC}" dt="2018-10-13T19:54:53.841" v="12" actId="14100"/>
        <pc:sldMkLst>
          <pc:docMk/>
          <pc:sldMk cId="4284571910" sldId="343"/>
        </pc:sldMkLst>
        <pc:spChg chg="add del mod">
          <ac:chgData name="Jan Olšák" userId="5e9f9ad8c25dd416" providerId="LiveId" clId="{C8FD4074-D877-4EDA-82AF-E1BAB59F83BC}" dt="2018-10-13T19:54:24.673" v="6" actId="931"/>
          <ac:spMkLst>
            <pc:docMk/>
            <pc:sldMk cId="4284571910" sldId="343"/>
            <ac:spMk id="7" creationId="{5E55C3EC-E15F-4178-B2DB-8E411E2C0FFC}"/>
          </ac:spMkLst>
        </pc:spChg>
        <pc:picChg chg="del">
          <ac:chgData name="Jan Olšák" userId="5e9f9ad8c25dd416" providerId="LiveId" clId="{C8FD4074-D877-4EDA-82AF-E1BAB59F83BC}" dt="2018-10-13T19:54:14.546" v="5" actId="478"/>
          <ac:picMkLst>
            <pc:docMk/>
            <pc:sldMk cId="4284571910" sldId="343"/>
            <ac:picMk id="3" creationId="{F91DA224-17C2-4525-8592-1691FDD70C74}"/>
          </ac:picMkLst>
        </pc:picChg>
        <pc:picChg chg="del">
          <ac:chgData name="Jan Olšák" userId="5e9f9ad8c25dd416" providerId="LiveId" clId="{C8FD4074-D877-4EDA-82AF-E1BAB59F83BC}" dt="2018-10-13T19:54:13.074" v="4" actId="478"/>
          <ac:picMkLst>
            <pc:docMk/>
            <pc:sldMk cId="4284571910" sldId="343"/>
            <ac:picMk id="5" creationId="{EA5167E5-18D7-4CA1-B48F-80479E52A9DC}"/>
          </ac:picMkLst>
        </pc:picChg>
        <pc:picChg chg="add mod">
          <ac:chgData name="Jan Olšák" userId="5e9f9ad8c25dd416" providerId="LiveId" clId="{C8FD4074-D877-4EDA-82AF-E1BAB59F83BC}" dt="2018-10-13T19:54:53.841" v="12" actId="14100"/>
          <ac:picMkLst>
            <pc:docMk/>
            <pc:sldMk cId="4284571910" sldId="343"/>
            <ac:picMk id="9" creationId="{63968A50-3902-41C1-A79C-2365C7D7C06E}"/>
          </ac:picMkLst>
        </pc:picChg>
        <pc:picChg chg="add mod">
          <ac:chgData name="Jan Olšák" userId="5e9f9ad8c25dd416" providerId="LiveId" clId="{C8FD4074-D877-4EDA-82AF-E1BAB59F83BC}" dt="2018-10-13T19:54:48.461" v="11" actId="14100"/>
          <ac:picMkLst>
            <pc:docMk/>
            <pc:sldMk cId="4284571910" sldId="343"/>
            <ac:picMk id="11" creationId="{B8B0A335-213F-49B7-BE01-A27CF2C524F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Ježíš a boháč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Marek 10: 17-30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Zvědavec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3200" dirty="0"/>
              <a:t>Mistře dobrý, </a:t>
            </a:r>
            <a:br>
              <a:rPr lang="cs-CZ" sz="3200" dirty="0"/>
            </a:br>
            <a:r>
              <a:rPr lang="cs-CZ" sz="3200" dirty="0"/>
              <a:t>co mám dělat, </a:t>
            </a:r>
            <a:br>
              <a:rPr lang="cs-CZ" sz="3200" dirty="0"/>
            </a:br>
            <a:r>
              <a:rPr lang="cs-CZ" sz="3200" dirty="0"/>
              <a:t>abych měl podíl na věčném životě?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CA669-7C77-4C5D-8C45-C8C0E68C0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37" y="3068960"/>
            <a:ext cx="2679575" cy="26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cs-CZ" sz="3200" dirty="0"/>
              <a:t>Nezabiješ.</a:t>
            </a:r>
          </a:p>
          <a:p>
            <a:pPr marL="0" indent="0">
              <a:buNone/>
            </a:pPr>
            <a:r>
              <a:rPr lang="cs-CZ" sz="3200" dirty="0"/>
              <a:t>Nesesmilníš.</a:t>
            </a:r>
          </a:p>
          <a:p>
            <a:pPr marL="0" indent="0">
              <a:buNone/>
            </a:pPr>
            <a:r>
              <a:rPr lang="cs-CZ" sz="3200" dirty="0"/>
              <a:t>Nepokradeš.</a:t>
            </a:r>
          </a:p>
          <a:p>
            <a:pPr marL="0" indent="0">
              <a:buNone/>
            </a:pPr>
            <a:r>
              <a:rPr lang="cs-CZ" sz="3200" dirty="0"/>
              <a:t>Nevydáš proti svému bližnímu křivé svědectví.</a:t>
            </a:r>
          </a:p>
          <a:p>
            <a:pPr marL="0" indent="0">
              <a:buNone/>
            </a:pPr>
            <a:r>
              <a:rPr lang="cs-CZ" sz="3200" dirty="0"/>
              <a:t>Nebudeš dychtit po domě svého bližního.</a:t>
            </a:r>
            <a:r>
              <a:rPr lang="en-US" sz="3200" dirty="0"/>
              <a:t> …</a:t>
            </a:r>
            <a:endParaRPr lang="cs-CZ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C448C-8B3E-4738-B97C-A9DC3C8B4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1772816"/>
            <a:ext cx="2818758" cy="28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 zlomu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3200" dirty="0"/>
              <a:t>Ježíš se na něj zadíval, zamiloval si ho a řekl mu: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3200" dirty="0"/>
              <a:t>"Schází ti jen jedno … "</a:t>
            </a:r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A9E31-44DB-49AF-B874-6FC7BA6B5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2924944"/>
            <a:ext cx="2510408" cy="25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Rozdej, co máš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3200" dirty="0"/>
              <a:t>… jdi, prodej všechno, co máš, rozdej to chudým, a budeš mít poklad v nebi. Pojď a následuj mě.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Já jsem Hospodin, tvůj Bůh; já jsem tě vyvedl z egyptské země, z domu otroctví. Nebudeš mít jiného boha mimo mne.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A3968-1F84-4FF3-8F3F-DE8AD6E71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2276872"/>
            <a:ext cx="2107634" cy="21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tedy může být spasen?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3200" dirty="0"/>
              <a:t>Snáze projde velbloud uchem jehly, než aby bohatý vešel do Božího království.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cs-CZ" sz="3200" dirty="0"/>
              <a:t>… </a:t>
            </a:r>
            <a:r>
              <a:rPr lang="pl-PL" sz="3200" dirty="0"/>
              <a:t>u Boha je možné všecko.</a:t>
            </a:r>
            <a:endParaRPr lang="cs-CZ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CD2C7-6E8C-4326-8405-F236E4A3B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2288604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968A50-3902-41C1-A79C-2365C7D7C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1" y="1988840"/>
            <a:ext cx="4465712" cy="446571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B0A335-213F-49B7-BE01-A27CF2C52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988840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43</TotalTime>
  <Words>138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Cambria</vt:lpstr>
      <vt:lpstr>Currency Symbols 16x9</vt:lpstr>
      <vt:lpstr>Ježíš a boháč</vt:lpstr>
      <vt:lpstr>Zvědavec</vt:lpstr>
      <vt:lpstr>Desatero</vt:lpstr>
      <vt:lpstr>Bod zlomu</vt:lpstr>
      <vt:lpstr>Rozdej, co máš</vt:lpstr>
      <vt:lpstr>Kdo tedy může být spasen?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Ježíš a boháč</dc:title>
  <dc:creator>Jan Olsak</dc:creator>
  <cp:lastModifiedBy>Jan Olsak</cp:lastModifiedBy>
  <cp:revision>5</cp:revision>
  <dcterms:created xsi:type="dcterms:W3CDTF">2018-10-13T19:11:03Z</dcterms:created>
  <dcterms:modified xsi:type="dcterms:W3CDTF">2018-10-13T19:54:58Z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