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1BFFFFE-24E5-41B9-AF68-694A7B7A0729}" type="datetimeFigureOut">
              <a:rPr lang="cs-CZ" smtClean="0"/>
              <a:t>3.11.2018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0843D8F-9CB7-44C2-8E5F-AE1D2CF74FA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dirty="0" smtClean="0"/>
              <a:t>Autorita</a:t>
            </a:r>
            <a:r>
              <a:rPr lang="cs-CZ" sz="8000" dirty="0" smtClean="0">
                <a:solidFill>
                  <a:srgbClr val="FF0000"/>
                </a:solidFill>
              </a:rPr>
              <a:t>?!</a:t>
            </a:r>
            <a:endParaRPr lang="cs-CZ" sz="80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>
                <a:effectLst/>
              </a:rPr>
              <a:t>1. Petrova 2,11-17</a:t>
            </a:r>
            <a:endParaRPr lang="cs-CZ" sz="3200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8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132856"/>
            <a:ext cx="7745505" cy="4392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Milovaní, </a:t>
            </a:r>
            <a:r>
              <a:rPr lang="cs-C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prosím 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vás jako cizince a příchozí: zdržujte se tělesných žádostí, které vedou boj proti duši; </a:t>
            </a:r>
            <a:r>
              <a:rPr lang="cs-C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veďte 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dobrý způsob života mezi pohany, aby v tom, v čem vás pomlouvají jako zločince, uviděli vaše dobré skutky a oslavili Boha v den navštívení</a:t>
            </a:r>
            <a:r>
              <a:rPr lang="cs-C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cs-C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Kvůli 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Pánu 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podřiďte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každému lidskému zřízení: ať králi jako svrchovanému vládci, </a:t>
            </a:r>
            <a:r>
              <a:rPr lang="cs-C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ať 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místodržícím jako těm, kteří jsou od něho posíláni k tomu, aby trestali zločince a uznávali ty, kdo jednají dobře</a:t>
            </a:r>
            <a:r>
              <a:rPr lang="cs-C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cs-CZ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neboť taková je vůle Boží, abyste dobrým jednáním umlčovali neznalost nerozumných lidí; jako svobodní, a ne jako ti, kteří mají svobodu za plášť špatnosti, nýbrž jako otroci Boží. Všechny ctěte, bratrstvo milujte, Boha se bojte, krále 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mějte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úctě</a:t>
            </a: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1P 2,11-17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010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rmAutofit/>
          </a:bodyPr>
          <a:lstStyle/>
          <a:p>
            <a:r>
              <a:rPr lang="cs-CZ" dirty="0"/>
              <a:t>Žijeme ve světě autorit, </a:t>
            </a:r>
            <a:r>
              <a:rPr lang="cs-CZ" dirty="0" smtClean="0"/>
              <a:t>jejichž zdrojem je Bůh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Bůh nás volá ctít naši vládu a usilovat o dobro na svědectví lidem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I my máme být autoritami, které věrně zrcadlí Boží charakter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/>
              <a:t>když </a:t>
            </a:r>
            <a:r>
              <a:rPr lang="cs-CZ" dirty="0" smtClean="0"/>
              <a:t>selžeme, tak </a:t>
            </a:r>
            <a:r>
              <a:rPr lang="cs-CZ" dirty="0"/>
              <a:t>to </a:t>
            </a:r>
            <a:r>
              <a:rPr lang="cs-CZ" dirty="0" smtClean="0"/>
              <a:t>dokázat přiznat </a:t>
            </a:r>
            <a:r>
              <a:rPr lang="cs-CZ" dirty="0"/>
              <a:t>a jít spolu se svými dětmi za Kristem pro </a:t>
            </a:r>
            <a:r>
              <a:rPr lang="cs-CZ" dirty="0" smtClean="0"/>
              <a:t>odpuštění a život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Závěr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6452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416</TotalTime>
  <Words>67</Words>
  <Application>Microsoft Office PowerPoint</Application>
  <PresentationFormat>Předvádění na obrazovce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Tvrdý obal</vt:lpstr>
      <vt:lpstr>Autorita?!</vt:lpstr>
      <vt:lpstr>1P 2,11-17</vt:lpstr>
      <vt:lpstr>Závěr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Boží ospravedlňující milost</dc:title>
  <dc:creator>Mája</dc:creator>
  <cp:lastModifiedBy>Mája</cp:lastModifiedBy>
  <cp:revision>16</cp:revision>
  <dcterms:created xsi:type="dcterms:W3CDTF">2017-10-29T07:52:29Z</dcterms:created>
  <dcterms:modified xsi:type="dcterms:W3CDTF">2018-11-03T19:17:21Z</dcterms:modified>
</cp:coreProperties>
</file>